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63" r:id="rId3"/>
    <p:sldId id="258" r:id="rId4"/>
    <p:sldId id="259" r:id="rId5"/>
    <p:sldId id="294" r:id="rId6"/>
    <p:sldId id="293" r:id="rId7"/>
    <p:sldId id="295" r:id="rId8"/>
    <p:sldId id="264" r:id="rId9"/>
    <p:sldId id="297" r:id="rId10"/>
    <p:sldId id="278" r:id="rId11"/>
    <p:sldId id="296" r:id="rId12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14"/>
    </p:embeddedFont>
    <p:embeddedFont>
      <p:font typeface="Kulim Park" panose="020B0604020202020204" charset="0"/>
      <p:regular r:id="rId15"/>
      <p:bold r:id="rId16"/>
      <p:italic r:id="rId17"/>
      <p:boldItalic r:id="rId18"/>
    </p:embeddedFont>
    <p:embeddedFont>
      <p:font typeface="Kulim Park Light" panose="020B0604020202020204" charset="0"/>
      <p:regular r:id="rId19"/>
      <p:bold r:id="rId20"/>
      <p:italic r:id="rId21"/>
      <p:boldItalic r:id="rId22"/>
    </p:embeddedFont>
    <p:embeddedFont>
      <p:font typeface="Tw Cen MT" panose="020B06020201040206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6F6F"/>
    <a:srgbClr val="006A6B"/>
    <a:srgbClr val="00B2C2"/>
    <a:srgbClr val="00B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29232C-5F20-436E-AADD-6DFC49EF0D26}" v="2" dt="2023-11-15T13:51:23.602"/>
  </p1510:revLst>
</p1510:revInfo>
</file>

<file path=ppt/tableStyles.xml><?xml version="1.0" encoding="utf-8"?>
<a:tblStyleLst xmlns:a="http://schemas.openxmlformats.org/drawingml/2006/main" def="{A6471979-4F55-4329-A02F-D7CC4A76CC44}">
  <a:tblStyle styleId="{A6471979-4F55-4329-A02F-D7CC4A76CC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350D49-ADD6-414F-94D5-E7D26D3637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0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571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Chiquiza" userId="29e6035e-2e49-4fe5-a0fb-a2372be62baa" providerId="ADAL" clId="{8229232C-5F20-436E-AADD-6DFC49EF0D26}"/>
    <pc:docChg chg="modSld">
      <pc:chgData name="Fernando Chiquiza" userId="29e6035e-2e49-4fe5-a0fb-a2372be62baa" providerId="ADAL" clId="{8229232C-5F20-436E-AADD-6DFC49EF0D26}" dt="2023-11-15T13:51:30.895" v="20" actId="1076"/>
      <pc:docMkLst>
        <pc:docMk/>
      </pc:docMkLst>
      <pc:sldChg chg="addSp modSp mod">
        <pc:chgData name="Fernando Chiquiza" userId="29e6035e-2e49-4fe5-a0fb-a2372be62baa" providerId="ADAL" clId="{8229232C-5F20-436E-AADD-6DFC49EF0D26}" dt="2023-11-15T13:51:30.895" v="20" actId="1076"/>
        <pc:sldMkLst>
          <pc:docMk/>
          <pc:sldMk cId="2505825178" sldId="263"/>
        </pc:sldMkLst>
        <pc:picChg chg="mod">
          <ac:chgData name="Fernando Chiquiza" userId="29e6035e-2e49-4fe5-a0fb-a2372be62baa" providerId="ADAL" clId="{8229232C-5F20-436E-AADD-6DFC49EF0D26}" dt="2023-11-15T13:51:21.606" v="14" actId="1076"/>
          <ac:picMkLst>
            <pc:docMk/>
            <pc:sldMk cId="2505825178" sldId="263"/>
            <ac:picMk id="3" creationId="{58F806B1-EB9A-37EC-3E5D-F2AEF14AB20D}"/>
          </ac:picMkLst>
        </pc:picChg>
        <pc:picChg chg="mod">
          <ac:chgData name="Fernando Chiquiza" userId="29e6035e-2e49-4fe5-a0fb-a2372be62baa" providerId="ADAL" clId="{8229232C-5F20-436E-AADD-6DFC49EF0D26}" dt="2023-11-15T13:51:25.191" v="16" actId="1076"/>
          <ac:picMkLst>
            <pc:docMk/>
            <pc:sldMk cId="2505825178" sldId="263"/>
            <ac:picMk id="4" creationId="{31AB85F4-D768-BC74-2244-9110654C8A62}"/>
          </ac:picMkLst>
        </pc:picChg>
        <pc:picChg chg="add mod">
          <ac:chgData name="Fernando Chiquiza" userId="29e6035e-2e49-4fe5-a0fb-a2372be62baa" providerId="ADAL" clId="{8229232C-5F20-436E-AADD-6DFC49EF0D26}" dt="2023-11-15T13:51:30.895" v="20" actId="1076"/>
          <ac:picMkLst>
            <pc:docMk/>
            <pc:sldMk cId="2505825178" sldId="263"/>
            <ac:picMk id="5" creationId="{5AD8828F-7F54-6A2A-16C8-49E3A0FCA7D4}"/>
          </ac:picMkLst>
        </pc:picChg>
        <pc:picChg chg="mod">
          <ac:chgData name="Fernando Chiquiza" userId="29e6035e-2e49-4fe5-a0fb-a2372be62baa" providerId="ADAL" clId="{8229232C-5F20-436E-AADD-6DFC49EF0D26}" dt="2023-11-15T13:51:29.704" v="19" actId="1076"/>
          <ac:picMkLst>
            <pc:docMk/>
            <pc:sldMk cId="2505825178" sldId="263"/>
            <ac:picMk id="6" creationId="{CDCD08F3-9155-A91A-E29F-D083716A4087}"/>
          </ac:picMkLst>
        </pc:picChg>
        <pc:picChg chg="mod">
          <ac:chgData name="Fernando Chiquiza" userId="29e6035e-2e49-4fe5-a0fb-a2372be62baa" providerId="ADAL" clId="{8229232C-5F20-436E-AADD-6DFC49EF0D26}" dt="2023-11-15T13:51:09.647" v="7" actId="1076"/>
          <ac:picMkLst>
            <pc:docMk/>
            <pc:sldMk cId="2505825178" sldId="263"/>
            <ac:picMk id="8" creationId="{5AA47A8F-9334-2290-8DE8-E12E572A8320}"/>
          </ac:picMkLst>
        </pc:picChg>
        <pc:picChg chg="mod">
          <ac:chgData name="Fernando Chiquiza" userId="29e6035e-2e49-4fe5-a0fb-a2372be62baa" providerId="ADAL" clId="{8229232C-5F20-436E-AADD-6DFC49EF0D26}" dt="2023-11-15T13:51:10.897" v="8" actId="1076"/>
          <ac:picMkLst>
            <pc:docMk/>
            <pc:sldMk cId="2505825178" sldId="263"/>
            <ac:picMk id="11" creationId="{5FFCE7DF-1B68-ABC3-77F3-58C43CF6F6B8}"/>
          </ac:picMkLst>
        </pc:picChg>
        <pc:picChg chg="mod">
          <ac:chgData name="Fernando Chiquiza" userId="29e6035e-2e49-4fe5-a0fb-a2372be62baa" providerId="ADAL" clId="{8229232C-5F20-436E-AADD-6DFC49EF0D26}" dt="2023-11-15T13:51:23.602" v="15" actId="1076"/>
          <ac:picMkLst>
            <pc:docMk/>
            <pc:sldMk cId="2505825178" sldId="263"/>
            <ac:picMk id="1026" creationId="{12A9681E-0626-C829-D571-57AB7D0D4732}"/>
          </ac:picMkLst>
        </pc:picChg>
      </pc:sldChg>
    </pc:docChg>
  </pc:docChgLst>
  <pc:docChgLst>
    <pc:chgData name="Fernando Chiquiza" userId="a33df59c-1246-471d-a4d4-cf2399fb6ab9" providerId="ADAL" clId="{C1EF3C1F-B006-462B-910F-75E16475D845}"/>
    <pc:docChg chg="custSel modSld">
      <pc:chgData name="Fernando Chiquiza" userId="a33df59c-1246-471d-a4d4-cf2399fb6ab9" providerId="ADAL" clId="{C1EF3C1F-B006-462B-910F-75E16475D845}" dt="2021-09-04T12:54:54.533" v="1" actId="478"/>
      <pc:docMkLst>
        <pc:docMk/>
      </pc:docMkLst>
      <pc:sldChg chg="addSp delSp mod">
        <pc:chgData name="Fernando Chiquiza" userId="a33df59c-1246-471d-a4d4-cf2399fb6ab9" providerId="ADAL" clId="{C1EF3C1F-B006-462B-910F-75E16475D845}" dt="2021-09-04T12:54:54.533" v="1" actId="478"/>
        <pc:sldMkLst>
          <pc:docMk/>
          <pc:sldMk cId="0" sldId="256"/>
        </pc:sldMkLst>
        <pc:spChg chg="add del">
          <ac:chgData name="Fernando Chiquiza" userId="a33df59c-1246-471d-a4d4-cf2399fb6ab9" providerId="ADAL" clId="{C1EF3C1F-B006-462B-910F-75E16475D845}" dt="2021-09-04T12:54:54.533" v="1" actId="478"/>
          <ac:spMkLst>
            <pc:docMk/>
            <pc:sldMk cId="0" sldId="256"/>
            <ac:spMk id="5" creationId="{7BEF502C-9423-423B-8500-20D53998A1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DFEB364C-88A9-5282-3E9A-A38FD991C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17:notes">
            <a:extLst>
              <a:ext uri="{FF2B5EF4-FFF2-40B4-BE49-F238E27FC236}">
                <a16:creationId xmlns:a16="http://schemas.microsoft.com/office/drawing/2014/main" id="{83AF4AA7-037B-5033-4CD7-AB9474DF9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17:notes">
            <a:extLst>
              <a:ext uri="{FF2B5EF4-FFF2-40B4-BE49-F238E27FC236}">
                <a16:creationId xmlns:a16="http://schemas.microsoft.com/office/drawing/2014/main" id="{5F1D269E-7132-123B-8CCA-34FBF52A3D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961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090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>
          <a:extLst>
            <a:ext uri="{FF2B5EF4-FFF2-40B4-BE49-F238E27FC236}">
              <a16:creationId xmlns:a16="http://schemas.microsoft.com/office/drawing/2014/main" id="{22055B54-EE44-DDCA-EBF8-74E86EC10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>
            <a:extLst>
              <a:ext uri="{FF2B5EF4-FFF2-40B4-BE49-F238E27FC236}">
                <a16:creationId xmlns:a16="http://schemas.microsoft.com/office/drawing/2014/main" id="{DCF1CEE9-D103-1BE5-281F-B8501CFFF7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>
            <a:extLst>
              <a:ext uri="{FF2B5EF4-FFF2-40B4-BE49-F238E27FC236}">
                <a16:creationId xmlns:a16="http://schemas.microsoft.com/office/drawing/2014/main" id="{7ED47833-6DCA-454E-2A47-3056953869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62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971E6515-162E-813F-0271-C13419DCD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28:notes">
            <a:extLst>
              <a:ext uri="{FF2B5EF4-FFF2-40B4-BE49-F238E27FC236}">
                <a16:creationId xmlns:a16="http://schemas.microsoft.com/office/drawing/2014/main" id="{AA288D9B-27EF-6010-E0AF-F26BF5B9E7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28:notes">
            <a:extLst>
              <a:ext uri="{FF2B5EF4-FFF2-40B4-BE49-F238E27FC236}">
                <a16:creationId xmlns:a16="http://schemas.microsoft.com/office/drawing/2014/main" id="{1EAC1F03-FD5E-1E64-1799-BBBA4595B6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155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12D16254-CF72-650E-12C7-A943B16B3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>
            <a:extLst>
              <a:ext uri="{FF2B5EF4-FFF2-40B4-BE49-F238E27FC236}">
                <a16:creationId xmlns:a16="http://schemas.microsoft.com/office/drawing/2014/main" id="{E51FBE48-4419-C104-A2A7-DAA13BD07B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>
            <a:extLst>
              <a:ext uri="{FF2B5EF4-FFF2-40B4-BE49-F238E27FC236}">
                <a16:creationId xmlns:a16="http://schemas.microsoft.com/office/drawing/2014/main" id="{EE26E40F-0103-91F5-0600-3832A3ACA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165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8" y="-13"/>
            <a:ext cx="7710766" cy="5142022"/>
            <a:chOff x="-8" y="-13"/>
            <a:chExt cx="7710766" cy="5142022"/>
          </a:xfrm>
        </p:grpSpPr>
        <p:sp>
          <p:nvSpPr>
            <p:cNvPr id="11" name="Google Shape;11;p2"/>
            <p:cNvSpPr/>
            <p:nvPr/>
          </p:nvSpPr>
          <p:spPr>
            <a:xfrm>
              <a:off x="-8" y="-13"/>
              <a:ext cx="7710766" cy="5142022"/>
            </a:xfrm>
            <a:custGeom>
              <a:avLst/>
              <a:gdLst/>
              <a:ahLst/>
              <a:cxnLst/>
              <a:rect l="l" t="t" r="r" b="b"/>
              <a:pathLst>
                <a:path w="3427007" h="2285343" extrusionOk="0">
                  <a:moveTo>
                    <a:pt x="3264200" y="1931013"/>
                  </a:moveTo>
                  <a:cubicBezTo>
                    <a:pt x="3059555" y="1738083"/>
                    <a:pt x="2707189" y="1625228"/>
                    <a:pt x="2663923" y="1311888"/>
                  </a:cubicBezTo>
                  <a:cubicBezTo>
                    <a:pt x="2646918" y="776320"/>
                    <a:pt x="3405816" y="668129"/>
                    <a:pt x="325855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426103" y="2285343"/>
                  </a:lnTo>
                  <a:cubicBezTo>
                    <a:pt x="3436148" y="2153964"/>
                    <a:pt x="3361302" y="2023504"/>
                    <a:pt x="3264200" y="193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8" y="-13"/>
              <a:ext cx="7536339" cy="5142022"/>
            </a:xfrm>
            <a:custGeom>
              <a:avLst/>
              <a:gdLst/>
              <a:ahLst/>
              <a:cxnLst/>
              <a:rect l="l" t="t" r="r" b="b"/>
              <a:pathLst>
                <a:path w="3349484" h="2285343" extrusionOk="0">
                  <a:moveTo>
                    <a:pt x="3135123" y="1986849"/>
                  </a:moveTo>
                  <a:cubicBezTo>
                    <a:pt x="3002568" y="1888315"/>
                    <a:pt x="2836659" y="1848901"/>
                    <a:pt x="2687952" y="1777628"/>
                  </a:cubicBezTo>
                  <a:cubicBezTo>
                    <a:pt x="2379377" y="1643884"/>
                    <a:pt x="2269472" y="1317800"/>
                    <a:pt x="2551129" y="1092748"/>
                  </a:cubicBezTo>
                  <a:cubicBezTo>
                    <a:pt x="2647246" y="1012409"/>
                    <a:pt x="2763520" y="961040"/>
                    <a:pt x="2873688" y="901459"/>
                  </a:cubicBezTo>
                  <a:cubicBezTo>
                    <a:pt x="3268796" y="717528"/>
                    <a:pt x="3285865" y="371278"/>
                    <a:pt x="315468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349485" y="2285343"/>
                  </a:lnTo>
                  <a:cubicBezTo>
                    <a:pt x="3310420" y="2166169"/>
                    <a:pt x="3235575" y="2061939"/>
                    <a:pt x="3135123" y="1986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8" y="-13"/>
              <a:ext cx="6852517" cy="5142022"/>
            </a:xfrm>
            <a:custGeom>
              <a:avLst/>
              <a:gdLst/>
              <a:ahLst/>
              <a:cxnLst/>
              <a:rect l="l" t="t" r="r" b="b"/>
              <a:pathLst>
                <a:path w="3045563" h="2285343" extrusionOk="0">
                  <a:moveTo>
                    <a:pt x="2807574" y="2063115"/>
                  </a:moveTo>
                  <a:cubicBezTo>
                    <a:pt x="2956478" y="1994404"/>
                    <a:pt x="2840008" y="1887198"/>
                    <a:pt x="2727411" y="1875177"/>
                  </a:cubicBezTo>
                  <a:cubicBezTo>
                    <a:pt x="2250301" y="1750695"/>
                    <a:pt x="2181824" y="1070150"/>
                    <a:pt x="2624661" y="853112"/>
                  </a:cubicBezTo>
                  <a:cubicBezTo>
                    <a:pt x="2701215" y="814552"/>
                    <a:pt x="2785909" y="794451"/>
                    <a:pt x="2863446" y="757796"/>
                  </a:cubicBezTo>
                  <a:cubicBezTo>
                    <a:pt x="3297881" y="540560"/>
                    <a:pt x="2793262" y="253036"/>
                    <a:pt x="298339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81190" y="2285343"/>
                  </a:lnTo>
                  <a:cubicBezTo>
                    <a:pt x="2683685" y="2196596"/>
                    <a:pt x="2730299" y="2108047"/>
                    <a:pt x="2807574" y="2063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8" y="-13"/>
              <a:ext cx="6478551" cy="5142022"/>
            </a:xfrm>
            <a:custGeom>
              <a:avLst/>
              <a:gdLst/>
              <a:ahLst/>
              <a:cxnLst/>
              <a:rect l="l" t="t" r="r" b="b"/>
              <a:pathLst>
                <a:path w="2879356" h="2285343" extrusionOk="0">
                  <a:moveTo>
                    <a:pt x="2483636" y="1975748"/>
                  </a:moveTo>
                  <a:cubicBezTo>
                    <a:pt x="2425729" y="1949472"/>
                    <a:pt x="2357974" y="1946319"/>
                    <a:pt x="2304203" y="1912292"/>
                  </a:cubicBezTo>
                  <a:cubicBezTo>
                    <a:pt x="2200338" y="1846602"/>
                    <a:pt x="2149981" y="1693020"/>
                    <a:pt x="2194297" y="1578391"/>
                  </a:cubicBezTo>
                  <a:cubicBezTo>
                    <a:pt x="2362898" y="1262161"/>
                    <a:pt x="2082226" y="851863"/>
                    <a:pt x="2213994" y="698938"/>
                  </a:cubicBezTo>
                  <a:cubicBezTo>
                    <a:pt x="2289890" y="640671"/>
                    <a:pt x="2476086" y="701106"/>
                    <a:pt x="2569840" y="720484"/>
                  </a:cubicBezTo>
                  <a:cubicBezTo>
                    <a:pt x="3121795" y="827427"/>
                    <a:pt x="2785252" y="260657"/>
                    <a:pt x="269642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05819" y="2285343"/>
                  </a:lnTo>
                  <a:cubicBezTo>
                    <a:pt x="2646787" y="2172291"/>
                    <a:pt x="2595314" y="2026460"/>
                    <a:pt x="2483636" y="1975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8" y="-13"/>
              <a:ext cx="6272190" cy="5142022"/>
            </a:xfrm>
            <a:custGeom>
              <a:avLst/>
              <a:gdLst/>
              <a:ahLst/>
              <a:cxnLst/>
              <a:rect l="l" t="t" r="r" b="b"/>
              <a:pathLst>
                <a:path w="2787640" h="2285343" extrusionOk="0">
                  <a:moveTo>
                    <a:pt x="2551129" y="2165460"/>
                  </a:moveTo>
                  <a:cubicBezTo>
                    <a:pt x="2474839" y="1961822"/>
                    <a:pt x="2182086" y="2092478"/>
                    <a:pt x="2041192" y="1984090"/>
                  </a:cubicBezTo>
                  <a:cubicBezTo>
                    <a:pt x="1755530" y="1606309"/>
                    <a:pt x="2254765" y="1476178"/>
                    <a:pt x="2067125" y="765219"/>
                  </a:cubicBezTo>
                  <a:cubicBezTo>
                    <a:pt x="2053010" y="702617"/>
                    <a:pt x="2051631" y="620702"/>
                    <a:pt x="2107765" y="589762"/>
                  </a:cubicBezTo>
                  <a:cubicBezTo>
                    <a:pt x="2139214" y="572223"/>
                    <a:pt x="2178081" y="579120"/>
                    <a:pt x="2213403" y="586543"/>
                  </a:cubicBezTo>
                  <a:cubicBezTo>
                    <a:pt x="2363423" y="609994"/>
                    <a:pt x="2512983" y="669378"/>
                    <a:pt x="2665433" y="663991"/>
                  </a:cubicBezTo>
                  <a:cubicBezTo>
                    <a:pt x="2829568" y="636467"/>
                    <a:pt x="2809872" y="484724"/>
                    <a:pt x="2714805" y="382445"/>
                  </a:cubicBezTo>
                  <a:cubicBezTo>
                    <a:pt x="2614157" y="255007"/>
                    <a:pt x="2513443" y="127523"/>
                    <a:pt x="241279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536094" y="2285343"/>
                  </a:lnTo>
                  <a:cubicBezTo>
                    <a:pt x="2555134" y="2247966"/>
                    <a:pt x="2563012" y="2205202"/>
                    <a:pt x="2551129" y="21654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8" y="-13"/>
              <a:ext cx="5978795" cy="5142022"/>
            </a:xfrm>
            <a:custGeom>
              <a:avLst/>
              <a:gdLst/>
              <a:ahLst/>
              <a:cxnLst/>
              <a:rect l="l" t="t" r="r" b="b"/>
              <a:pathLst>
                <a:path w="2657242" h="2285343" extrusionOk="0">
                  <a:moveTo>
                    <a:pt x="2007248" y="2113499"/>
                  </a:moveTo>
                  <a:cubicBezTo>
                    <a:pt x="1570122" y="1477098"/>
                    <a:pt x="2433082" y="1775854"/>
                    <a:pt x="2003441" y="835244"/>
                  </a:cubicBezTo>
                  <a:cubicBezTo>
                    <a:pt x="1977901" y="745052"/>
                    <a:pt x="1922620" y="648094"/>
                    <a:pt x="1965558" y="564800"/>
                  </a:cubicBezTo>
                  <a:cubicBezTo>
                    <a:pt x="2004426" y="489322"/>
                    <a:pt x="2106518" y="470798"/>
                    <a:pt x="2189570" y="488337"/>
                  </a:cubicBezTo>
                  <a:cubicBezTo>
                    <a:pt x="2272623" y="505876"/>
                    <a:pt x="2348716" y="549428"/>
                    <a:pt x="2432491" y="564274"/>
                  </a:cubicBezTo>
                  <a:cubicBezTo>
                    <a:pt x="2646524" y="602374"/>
                    <a:pt x="2740016" y="398211"/>
                    <a:pt x="2567739" y="263810"/>
                  </a:cubicBezTo>
                  <a:cubicBezTo>
                    <a:pt x="2468142" y="185967"/>
                    <a:pt x="2311687" y="141430"/>
                    <a:pt x="228785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023268" y="2285343"/>
                  </a:lnTo>
                  <a:cubicBezTo>
                    <a:pt x="2055570" y="2233645"/>
                    <a:pt x="2039156" y="2165000"/>
                    <a:pt x="2007248" y="2113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658575"/>
            <a:ext cx="3620100" cy="38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E03E8CB-865C-F078-12C7-FBA6C05CB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5D5BA27-978A-1213-E604-6AC1117516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2509" y="1499944"/>
            <a:ext cx="2121381" cy="21436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-8" y="-15"/>
            <a:ext cx="8946259" cy="5142022"/>
            <a:chOff x="-8" y="-15"/>
            <a:chExt cx="8946259" cy="5142022"/>
          </a:xfrm>
        </p:grpSpPr>
        <p:sp>
          <p:nvSpPr>
            <p:cNvPr id="20" name="Google Shape;20;p3"/>
            <p:cNvSpPr/>
            <p:nvPr/>
          </p:nvSpPr>
          <p:spPr>
            <a:xfrm>
              <a:off x="-8" y="-15"/>
              <a:ext cx="8946259" cy="5142022"/>
            </a:xfrm>
            <a:custGeom>
              <a:avLst/>
              <a:gdLst/>
              <a:ahLst/>
              <a:cxnLst/>
              <a:rect l="l" t="t" r="r" b="b"/>
              <a:pathLst>
                <a:path w="3976115" h="2285343" extrusionOk="0">
                  <a:moveTo>
                    <a:pt x="3715113" y="1727704"/>
                  </a:moveTo>
                  <a:cubicBezTo>
                    <a:pt x="3553145" y="1479660"/>
                    <a:pt x="3183314" y="1298028"/>
                    <a:pt x="3214303" y="961828"/>
                  </a:cubicBezTo>
                  <a:cubicBezTo>
                    <a:pt x="3275164" y="519540"/>
                    <a:pt x="4004911" y="481834"/>
                    <a:pt x="397523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797837" y="2285343"/>
                  </a:lnTo>
                  <a:cubicBezTo>
                    <a:pt x="3851674" y="2096210"/>
                    <a:pt x="3821539" y="1893038"/>
                    <a:pt x="3715113" y="17277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8" y="279"/>
              <a:ext cx="8777943" cy="5141725"/>
            </a:xfrm>
            <a:custGeom>
              <a:avLst/>
              <a:gdLst/>
              <a:ahLst/>
              <a:cxnLst/>
              <a:rect l="l" t="t" r="r" b="b"/>
              <a:pathLst>
                <a:path w="3901308" h="2285211" extrusionOk="0">
                  <a:moveTo>
                    <a:pt x="3708416" y="1627264"/>
                  </a:moveTo>
                  <a:cubicBezTo>
                    <a:pt x="3572709" y="1407927"/>
                    <a:pt x="3290527" y="1355375"/>
                    <a:pt x="3101311" y="1197194"/>
                  </a:cubicBezTo>
                  <a:cubicBezTo>
                    <a:pt x="2819851" y="972075"/>
                    <a:pt x="2929822" y="645861"/>
                    <a:pt x="3238200" y="512379"/>
                  </a:cubicBezTo>
                  <a:cubicBezTo>
                    <a:pt x="3501671" y="404123"/>
                    <a:pt x="3817403" y="307231"/>
                    <a:pt x="3901309" y="0"/>
                  </a:cubicBezTo>
                  <a:lnTo>
                    <a:pt x="0" y="0"/>
                  </a:lnTo>
                  <a:lnTo>
                    <a:pt x="0" y="2285212"/>
                  </a:lnTo>
                  <a:lnTo>
                    <a:pt x="3706316" y="2285212"/>
                  </a:lnTo>
                  <a:cubicBezTo>
                    <a:pt x="3772955" y="2075136"/>
                    <a:pt x="3829155" y="1827421"/>
                    <a:pt x="3708416" y="1627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8" y="-15"/>
              <a:ext cx="8089742" cy="5142022"/>
            </a:xfrm>
            <a:custGeom>
              <a:avLst/>
              <a:gdLst/>
              <a:ahLst/>
              <a:cxnLst/>
              <a:rect l="l" t="t" r="r" b="b"/>
              <a:pathLst>
                <a:path w="3595441" h="2285343" extrusionOk="0">
                  <a:moveTo>
                    <a:pt x="3552685" y="1939028"/>
                  </a:moveTo>
                  <a:cubicBezTo>
                    <a:pt x="3582951" y="1866769"/>
                    <a:pt x="3608688" y="1786430"/>
                    <a:pt x="3587941" y="1710756"/>
                  </a:cubicBezTo>
                  <a:cubicBezTo>
                    <a:pt x="3534498" y="1533394"/>
                    <a:pt x="3320006" y="1508301"/>
                    <a:pt x="3174975" y="1437027"/>
                  </a:cubicBezTo>
                  <a:cubicBezTo>
                    <a:pt x="2668322" y="1141424"/>
                    <a:pt x="2837184" y="491490"/>
                    <a:pt x="3386710" y="375811"/>
                  </a:cubicBezTo>
                  <a:cubicBezTo>
                    <a:pt x="3539619" y="223214"/>
                    <a:pt x="3233605" y="269393"/>
                    <a:pt x="3231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529771" y="2285343"/>
                  </a:lnTo>
                  <a:cubicBezTo>
                    <a:pt x="3445799" y="2181620"/>
                    <a:pt x="3505348" y="2046627"/>
                    <a:pt x="3552685" y="19390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-8" y="-15"/>
              <a:ext cx="7722567" cy="5142022"/>
            </a:xfrm>
            <a:custGeom>
              <a:avLst/>
              <a:gdLst/>
              <a:ahLst/>
              <a:cxnLst/>
              <a:rect l="l" t="t" r="r" b="b"/>
              <a:pathLst>
                <a:path w="3432252" h="2285343" extrusionOk="0">
                  <a:moveTo>
                    <a:pt x="3391175" y="1610448"/>
                  </a:moveTo>
                  <a:cubicBezTo>
                    <a:pt x="3154820" y="1398993"/>
                    <a:pt x="2585794" y="1926152"/>
                    <a:pt x="2757348" y="1289817"/>
                  </a:cubicBezTo>
                  <a:cubicBezTo>
                    <a:pt x="2798382" y="1034087"/>
                    <a:pt x="2836134" y="949413"/>
                    <a:pt x="2744218" y="711748"/>
                  </a:cubicBezTo>
                  <a:cubicBezTo>
                    <a:pt x="2699901" y="597119"/>
                    <a:pt x="2750258" y="443405"/>
                    <a:pt x="2854123" y="377781"/>
                  </a:cubicBezTo>
                  <a:cubicBezTo>
                    <a:pt x="2907894" y="343820"/>
                    <a:pt x="2975649" y="340667"/>
                    <a:pt x="3033622" y="314391"/>
                  </a:cubicBezTo>
                  <a:cubicBezTo>
                    <a:pt x="3146810" y="262956"/>
                    <a:pt x="3198151" y="113643"/>
                    <a:pt x="315403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248902" y="2285343"/>
                  </a:lnTo>
                  <a:cubicBezTo>
                    <a:pt x="3296108" y="2104303"/>
                    <a:pt x="3524059" y="1769220"/>
                    <a:pt x="3391175" y="16104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8" y="279"/>
              <a:ext cx="7515353" cy="5141725"/>
            </a:xfrm>
            <a:custGeom>
              <a:avLst/>
              <a:gdLst/>
              <a:ahLst/>
              <a:cxnLst/>
              <a:rect l="l" t="t" r="r" b="b"/>
              <a:pathLst>
                <a:path w="3340157" h="2285211" extrusionOk="0">
                  <a:moveTo>
                    <a:pt x="3332546" y="1708063"/>
                  </a:moveTo>
                  <a:cubicBezTo>
                    <a:pt x="3232751" y="1497856"/>
                    <a:pt x="2822478" y="1757067"/>
                    <a:pt x="2658145" y="1700246"/>
                  </a:cubicBezTo>
                  <a:cubicBezTo>
                    <a:pt x="2602077" y="1669043"/>
                    <a:pt x="2603390" y="1587391"/>
                    <a:pt x="2617571" y="1524788"/>
                  </a:cubicBezTo>
                  <a:cubicBezTo>
                    <a:pt x="2805211" y="813501"/>
                    <a:pt x="2305910" y="683961"/>
                    <a:pt x="2591309" y="305851"/>
                  </a:cubicBezTo>
                  <a:cubicBezTo>
                    <a:pt x="2667271" y="248438"/>
                    <a:pt x="2771859" y="256978"/>
                    <a:pt x="2867057" y="253299"/>
                  </a:cubicBezTo>
                  <a:cubicBezTo>
                    <a:pt x="3011497" y="258160"/>
                    <a:pt x="3169526" y="147013"/>
                    <a:pt x="3083716" y="0"/>
                  </a:cubicBezTo>
                  <a:lnTo>
                    <a:pt x="0" y="0"/>
                  </a:lnTo>
                  <a:lnTo>
                    <a:pt x="0" y="2285212"/>
                  </a:lnTo>
                  <a:lnTo>
                    <a:pt x="2966654" y="2285212"/>
                  </a:lnTo>
                  <a:lnTo>
                    <a:pt x="3265185" y="1907496"/>
                  </a:lnTo>
                  <a:cubicBezTo>
                    <a:pt x="3310814" y="1849755"/>
                    <a:pt x="3359202" y="1776708"/>
                    <a:pt x="3332546" y="17080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8" y="-15"/>
              <a:ext cx="6899245" cy="5142022"/>
            </a:xfrm>
            <a:custGeom>
              <a:avLst/>
              <a:gdLst/>
              <a:ahLst/>
              <a:cxnLst/>
              <a:rect l="l" t="t" r="r" b="b"/>
              <a:pathLst>
                <a:path w="3066331" h="2285343" extrusionOk="0">
                  <a:moveTo>
                    <a:pt x="2774025" y="2159416"/>
                  </a:moveTo>
                  <a:cubicBezTo>
                    <a:pt x="2884784" y="2071195"/>
                    <a:pt x="3113261" y="1994798"/>
                    <a:pt x="3057783" y="1815794"/>
                  </a:cubicBezTo>
                  <a:cubicBezTo>
                    <a:pt x="2965867" y="1636921"/>
                    <a:pt x="2740147" y="1764293"/>
                    <a:pt x="2598203" y="1801802"/>
                  </a:cubicBezTo>
                  <a:cubicBezTo>
                    <a:pt x="2515150" y="1819341"/>
                    <a:pt x="2413058" y="1800751"/>
                    <a:pt x="2374190" y="1725339"/>
                  </a:cubicBezTo>
                  <a:cubicBezTo>
                    <a:pt x="2293436" y="1490236"/>
                    <a:pt x="2625778" y="1181823"/>
                    <a:pt x="2584810" y="955785"/>
                  </a:cubicBezTo>
                  <a:cubicBezTo>
                    <a:pt x="2401896" y="572091"/>
                    <a:pt x="2113871" y="610914"/>
                    <a:pt x="2415881" y="176640"/>
                  </a:cubicBezTo>
                  <a:cubicBezTo>
                    <a:pt x="2448708" y="123562"/>
                    <a:pt x="2465253" y="51829"/>
                    <a:pt x="242901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97013" y="2285343"/>
                  </a:lnTo>
                  <a:cubicBezTo>
                    <a:pt x="2706335" y="2237916"/>
                    <a:pt x="2736733" y="2191604"/>
                    <a:pt x="2774025" y="21594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ctrTitle"/>
          </p:nvPr>
        </p:nvSpPr>
        <p:spPr>
          <a:xfrm>
            <a:off x="685800" y="2123600"/>
            <a:ext cx="4566300" cy="47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685800" y="2691077"/>
            <a:ext cx="4566300" cy="32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0D9A1AC-8BB2-D6EE-DDCC-0130845F4E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-1" y="-1329"/>
            <a:ext cx="9144884" cy="5147195"/>
            <a:chOff x="-1" y="-1329"/>
            <a:chExt cx="9144884" cy="5147195"/>
          </a:xfrm>
        </p:grpSpPr>
        <p:sp>
          <p:nvSpPr>
            <p:cNvPr id="43" name="Google Shape;43;p5"/>
            <p:cNvSpPr/>
            <p:nvPr/>
          </p:nvSpPr>
          <p:spPr>
            <a:xfrm>
              <a:off x="-1" y="-886"/>
              <a:ext cx="9144884" cy="5146749"/>
            </a:xfrm>
            <a:custGeom>
              <a:avLst/>
              <a:gdLst/>
              <a:ahLst/>
              <a:cxnLst/>
              <a:rect l="l" t="t" r="r" b="b"/>
              <a:pathLst>
                <a:path w="4064393" h="2287444" extrusionOk="0">
                  <a:moveTo>
                    <a:pt x="3788843" y="883066"/>
                  </a:moveTo>
                  <a:cubicBezTo>
                    <a:pt x="3664100" y="932662"/>
                    <a:pt x="3567457" y="1052874"/>
                    <a:pt x="3428795" y="1065618"/>
                  </a:cubicBezTo>
                  <a:cubicBezTo>
                    <a:pt x="3361105" y="1071530"/>
                    <a:pt x="3286456" y="1042298"/>
                    <a:pt x="3256912" y="981141"/>
                  </a:cubicBezTo>
                  <a:cubicBezTo>
                    <a:pt x="3196576" y="857381"/>
                    <a:pt x="3353424" y="685537"/>
                    <a:pt x="3244831" y="575639"/>
                  </a:cubicBezTo>
                  <a:cubicBezTo>
                    <a:pt x="3212792" y="545750"/>
                    <a:pt x="3166506" y="538589"/>
                    <a:pt x="3124553" y="525846"/>
                  </a:cubicBezTo>
                  <a:cubicBezTo>
                    <a:pt x="2907894" y="464426"/>
                    <a:pt x="2780787" y="210535"/>
                    <a:pt x="2861936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886022"/>
                  </a:lnTo>
                  <a:cubicBezTo>
                    <a:pt x="3976365" y="849505"/>
                    <a:pt x="3877634" y="848441"/>
                    <a:pt x="3788843" y="8830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-1" y="-1181"/>
              <a:ext cx="9144884" cy="5147046"/>
            </a:xfrm>
            <a:custGeom>
              <a:avLst/>
              <a:gdLst/>
              <a:ahLst/>
              <a:cxnLst/>
              <a:rect l="l" t="t" r="r" b="b"/>
              <a:pathLst>
                <a:path w="4064393" h="2287576" extrusionOk="0">
                  <a:moveTo>
                    <a:pt x="3901965" y="939494"/>
                  </a:moveTo>
                  <a:cubicBezTo>
                    <a:pt x="3499701" y="855017"/>
                    <a:pt x="3568310" y="1206588"/>
                    <a:pt x="3260260" y="1099645"/>
                  </a:cubicBezTo>
                  <a:cubicBezTo>
                    <a:pt x="3067828" y="996184"/>
                    <a:pt x="3151603" y="860929"/>
                    <a:pt x="3127442" y="700317"/>
                  </a:cubicBezTo>
                  <a:cubicBezTo>
                    <a:pt x="3105645" y="624183"/>
                    <a:pt x="3033622" y="575901"/>
                    <a:pt x="2981098" y="516715"/>
                  </a:cubicBezTo>
                  <a:cubicBezTo>
                    <a:pt x="2857471" y="377387"/>
                    <a:pt x="2848871" y="151612"/>
                    <a:pt x="2954837" y="0"/>
                  </a:cubicBezTo>
                  <a:lnTo>
                    <a:pt x="0" y="0"/>
                  </a:lnTo>
                  <a:lnTo>
                    <a:pt x="0" y="2287576"/>
                  </a:lnTo>
                  <a:lnTo>
                    <a:pt x="4064394" y="2287576"/>
                  </a:lnTo>
                  <a:lnTo>
                    <a:pt x="4064394" y="955128"/>
                  </a:lnTo>
                  <a:cubicBezTo>
                    <a:pt x="4010557" y="955588"/>
                    <a:pt x="3955277" y="947245"/>
                    <a:pt x="3901965" y="9394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-1" y="-1329"/>
              <a:ext cx="9144884" cy="5147195"/>
            </a:xfrm>
            <a:custGeom>
              <a:avLst/>
              <a:gdLst/>
              <a:ahLst/>
              <a:cxnLst/>
              <a:rect l="l" t="t" r="r" b="b"/>
              <a:pathLst>
                <a:path w="4064393" h="2287642" extrusionOk="0">
                  <a:moveTo>
                    <a:pt x="3897961" y="979695"/>
                  </a:moveTo>
                  <a:cubicBezTo>
                    <a:pt x="3674736" y="964390"/>
                    <a:pt x="3602516" y="1073895"/>
                    <a:pt x="3472718" y="1222747"/>
                  </a:cubicBezTo>
                  <a:cubicBezTo>
                    <a:pt x="3361105" y="1334420"/>
                    <a:pt x="3140244" y="1318720"/>
                    <a:pt x="3084963" y="1158306"/>
                  </a:cubicBezTo>
                  <a:cubicBezTo>
                    <a:pt x="3045899" y="1043086"/>
                    <a:pt x="3123962" y="918013"/>
                    <a:pt x="3106498" y="797538"/>
                  </a:cubicBezTo>
                  <a:cubicBezTo>
                    <a:pt x="3020688" y="502395"/>
                    <a:pt x="2709290" y="454573"/>
                    <a:pt x="2826877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009650"/>
                  </a:lnTo>
                  <a:cubicBezTo>
                    <a:pt x="4010098" y="993931"/>
                    <a:pt x="3954324" y="983893"/>
                    <a:pt x="3897961" y="9796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-1" y="-1329"/>
              <a:ext cx="9144884" cy="5147195"/>
            </a:xfrm>
            <a:custGeom>
              <a:avLst/>
              <a:gdLst/>
              <a:ahLst/>
              <a:cxnLst/>
              <a:rect l="l" t="t" r="r" b="b"/>
              <a:pathLst>
                <a:path w="4064393" h="2287642" extrusionOk="0">
                  <a:moveTo>
                    <a:pt x="3886668" y="1168356"/>
                  </a:moveTo>
                  <a:cubicBezTo>
                    <a:pt x="3523534" y="864476"/>
                    <a:pt x="3578093" y="1536875"/>
                    <a:pt x="3166834" y="1369892"/>
                  </a:cubicBezTo>
                  <a:cubicBezTo>
                    <a:pt x="2968952" y="1280029"/>
                    <a:pt x="2931661" y="1012343"/>
                    <a:pt x="3042091" y="838988"/>
                  </a:cubicBezTo>
                  <a:cubicBezTo>
                    <a:pt x="3075772" y="781641"/>
                    <a:pt x="3123043" y="717265"/>
                    <a:pt x="3097963" y="655648"/>
                  </a:cubicBezTo>
                  <a:cubicBezTo>
                    <a:pt x="3074787" y="598695"/>
                    <a:pt x="3004406" y="582076"/>
                    <a:pt x="2945711" y="563683"/>
                  </a:cubicBezTo>
                  <a:cubicBezTo>
                    <a:pt x="2704694" y="489125"/>
                    <a:pt x="2524210" y="251788"/>
                    <a:pt x="2514231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364506"/>
                  </a:lnTo>
                  <a:cubicBezTo>
                    <a:pt x="3994275" y="1309983"/>
                    <a:pt x="3950221" y="1229776"/>
                    <a:pt x="3886668" y="11683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-1" y="-886"/>
              <a:ext cx="9144884" cy="5146749"/>
            </a:xfrm>
            <a:custGeom>
              <a:avLst/>
              <a:gdLst/>
              <a:ahLst/>
              <a:cxnLst/>
              <a:rect l="l" t="t" r="r" b="b"/>
              <a:pathLst>
                <a:path w="4064393" h="2287444" extrusionOk="0">
                  <a:moveTo>
                    <a:pt x="3860275" y="1412328"/>
                  </a:moveTo>
                  <a:cubicBezTo>
                    <a:pt x="3499570" y="1212171"/>
                    <a:pt x="3370166" y="1548765"/>
                    <a:pt x="3020622" y="1515723"/>
                  </a:cubicBezTo>
                  <a:cubicBezTo>
                    <a:pt x="2790832" y="1511322"/>
                    <a:pt x="2587895" y="1238973"/>
                    <a:pt x="2748288" y="1041181"/>
                  </a:cubicBezTo>
                  <a:cubicBezTo>
                    <a:pt x="2792933" y="989023"/>
                    <a:pt x="2861476" y="955785"/>
                    <a:pt x="2888657" y="892657"/>
                  </a:cubicBezTo>
                  <a:cubicBezTo>
                    <a:pt x="2920500" y="819019"/>
                    <a:pt x="2882092" y="731848"/>
                    <a:pt x="2824776" y="675552"/>
                  </a:cubicBezTo>
                  <a:cubicBezTo>
                    <a:pt x="2569577" y="494315"/>
                    <a:pt x="2383447" y="351243"/>
                    <a:pt x="2435314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1502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-1" y="-1032"/>
              <a:ext cx="9144884" cy="5146898"/>
            </a:xfrm>
            <a:custGeom>
              <a:avLst/>
              <a:gdLst/>
              <a:ahLst/>
              <a:cxnLst/>
              <a:rect l="l" t="t" r="r" b="b"/>
              <a:pathLst>
                <a:path w="4064393" h="2287510" extrusionOk="0">
                  <a:moveTo>
                    <a:pt x="3767571" y="1773029"/>
                  </a:moveTo>
                  <a:cubicBezTo>
                    <a:pt x="3678150" y="1745177"/>
                    <a:pt x="3601400" y="1686056"/>
                    <a:pt x="3513358" y="1654131"/>
                  </a:cubicBezTo>
                  <a:cubicBezTo>
                    <a:pt x="3253038" y="1560523"/>
                    <a:pt x="2846245" y="1725207"/>
                    <a:pt x="2683422" y="1432757"/>
                  </a:cubicBezTo>
                  <a:cubicBezTo>
                    <a:pt x="2593082" y="1250074"/>
                    <a:pt x="2741526" y="1029094"/>
                    <a:pt x="2694714" y="830711"/>
                  </a:cubicBezTo>
                  <a:cubicBezTo>
                    <a:pt x="2667271" y="714506"/>
                    <a:pt x="2577653" y="625234"/>
                    <a:pt x="2512064" y="525517"/>
                  </a:cubicBezTo>
                  <a:cubicBezTo>
                    <a:pt x="2410779" y="370063"/>
                    <a:pt x="2365609" y="184654"/>
                    <a:pt x="2384038" y="0"/>
                  </a:cubicBezTo>
                  <a:lnTo>
                    <a:pt x="0" y="0"/>
                  </a:lnTo>
                  <a:lnTo>
                    <a:pt x="0" y="2287511"/>
                  </a:lnTo>
                  <a:lnTo>
                    <a:pt x="4064394" y="2287511"/>
                  </a:lnTo>
                  <a:lnTo>
                    <a:pt x="4064394" y="1767774"/>
                  </a:lnTo>
                  <a:cubicBezTo>
                    <a:pt x="3965256" y="1794116"/>
                    <a:pt x="3864674" y="1803247"/>
                    <a:pt x="3767571" y="17730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1E343B1-64B4-47FA-D092-5ED3845918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E43CE59-C59E-8737-1BC1-1D13080948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1795" y="215633"/>
            <a:ext cx="975093" cy="9853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6"/>
          <p:cNvGrpSpPr/>
          <p:nvPr/>
        </p:nvGrpSpPr>
        <p:grpSpPr>
          <a:xfrm>
            <a:off x="6" y="-37"/>
            <a:ext cx="6256515" cy="5142022"/>
            <a:chOff x="-8" y="-13"/>
            <a:chExt cx="7710766" cy="5142022"/>
          </a:xfrm>
        </p:grpSpPr>
        <p:sp>
          <p:nvSpPr>
            <p:cNvPr id="54" name="Google Shape;54;p6"/>
            <p:cNvSpPr/>
            <p:nvPr/>
          </p:nvSpPr>
          <p:spPr>
            <a:xfrm>
              <a:off x="-8" y="-13"/>
              <a:ext cx="7710766" cy="5142022"/>
            </a:xfrm>
            <a:custGeom>
              <a:avLst/>
              <a:gdLst/>
              <a:ahLst/>
              <a:cxnLst/>
              <a:rect l="l" t="t" r="r" b="b"/>
              <a:pathLst>
                <a:path w="3427007" h="2285343" extrusionOk="0">
                  <a:moveTo>
                    <a:pt x="3264200" y="1931013"/>
                  </a:moveTo>
                  <a:cubicBezTo>
                    <a:pt x="3059555" y="1738083"/>
                    <a:pt x="2707189" y="1625228"/>
                    <a:pt x="2663923" y="1311888"/>
                  </a:cubicBezTo>
                  <a:cubicBezTo>
                    <a:pt x="2646918" y="776320"/>
                    <a:pt x="3405816" y="668129"/>
                    <a:pt x="325855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426103" y="2285343"/>
                  </a:lnTo>
                  <a:cubicBezTo>
                    <a:pt x="3436148" y="2153964"/>
                    <a:pt x="3361302" y="2023504"/>
                    <a:pt x="3264200" y="193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7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-8" y="-13"/>
              <a:ext cx="7536339" cy="5142022"/>
            </a:xfrm>
            <a:custGeom>
              <a:avLst/>
              <a:gdLst/>
              <a:ahLst/>
              <a:cxnLst/>
              <a:rect l="l" t="t" r="r" b="b"/>
              <a:pathLst>
                <a:path w="3349484" h="2285343" extrusionOk="0">
                  <a:moveTo>
                    <a:pt x="3135123" y="1986849"/>
                  </a:moveTo>
                  <a:cubicBezTo>
                    <a:pt x="3002568" y="1888315"/>
                    <a:pt x="2836659" y="1848901"/>
                    <a:pt x="2687952" y="1777628"/>
                  </a:cubicBezTo>
                  <a:cubicBezTo>
                    <a:pt x="2379377" y="1643884"/>
                    <a:pt x="2269472" y="1317800"/>
                    <a:pt x="2551129" y="1092748"/>
                  </a:cubicBezTo>
                  <a:cubicBezTo>
                    <a:pt x="2647246" y="1012409"/>
                    <a:pt x="2763520" y="961040"/>
                    <a:pt x="2873688" y="901459"/>
                  </a:cubicBezTo>
                  <a:cubicBezTo>
                    <a:pt x="3268796" y="717528"/>
                    <a:pt x="3285865" y="371278"/>
                    <a:pt x="315468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349485" y="2285343"/>
                  </a:lnTo>
                  <a:cubicBezTo>
                    <a:pt x="3310420" y="2166169"/>
                    <a:pt x="3235575" y="2061939"/>
                    <a:pt x="3135123" y="1986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-8" y="-13"/>
              <a:ext cx="6852517" cy="5142022"/>
            </a:xfrm>
            <a:custGeom>
              <a:avLst/>
              <a:gdLst/>
              <a:ahLst/>
              <a:cxnLst/>
              <a:rect l="l" t="t" r="r" b="b"/>
              <a:pathLst>
                <a:path w="3045563" h="2285343" extrusionOk="0">
                  <a:moveTo>
                    <a:pt x="2807574" y="2063115"/>
                  </a:moveTo>
                  <a:cubicBezTo>
                    <a:pt x="2956478" y="1994404"/>
                    <a:pt x="2840008" y="1887198"/>
                    <a:pt x="2727411" y="1875177"/>
                  </a:cubicBezTo>
                  <a:cubicBezTo>
                    <a:pt x="2250301" y="1750695"/>
                    <a:pt x="2181824" y="1070150"/>
                    <a:pt x="2624661" y="853112"/>
                  </a:cubicBezTo>
                  <a:cubicBezTo>
                    <a:pt x="2701215" y="814552"/>
                    <a:pt x="2785909" y="794451"/>
                    <a:pt x="2863446" y="757796"/>
                  </a:cubicBezTo>
                  <a:cubicBezTo>
                    <a:pt x="3297881" y="540560"/>
                    <a:pt x="2793262" y="253036"/>
                    <a:pt x="298339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81190" y="2285343"/>
                  </a:lnTo>
                  <a:cubicBezTo>
                    <a:pt x="2683685" y="2196596"/>
                    <a:pt x="2730299" y="2108047"/>
                    <a:pt x="2807574" y="2063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-8" y="-13"/>
              <a:ext cx="6478551" cy="5142022"/>
            </a:xfrm>
            <a:custGeom>
              <a:avLst/>
              <a:gdLst/>
              <a:ahLst/>
              <a:cxnLst/>
              <a:rect l="l" t="t" r="r" b="b"/>
              <a:pathLst>
                <a:path w="2879356" h="2285343" extrusionOk="0">
                  <a:moveTo>
                    <a:pt x="2483636" y="1975748"/>
                  </a:moveTo>
                  <a:cubicBezTo>
                    <a:pt x="2425729" y="1949472"/>
                    <a:pt x="2357974" y="1946319"/>
                    <a:pt x="2304203" y="1912292"/>
                  </a:cubicBezTo>
                  <a:cubicBezTo>
                    <a:pt x="2200338" y="1846602"/>
                    <a:pt x="2149981" y="1693020"/>
                    <a:pt x="2194297" y="1578391"/>
                  </a:cubicBezTo>
                  <a:cubicBezTo>
                    <a:pt x="2362898" y="1262161"/>
                    <a:pt x="2082226" y="851863"/>
                    <a:pt x="2213994" y="698938"/>
                  </a:cubicBezTo>
                  <a:cubicBezTo>
                    <a:pt x="2289890" y="640671"/>
                    <a:pt x="2476086" y="701106"/>
                    <a:pt x="2569840" y="720484"/>
                  </a:cubicBezTo>
                  <a:cubicBezTo>
                    <a:pt x="3121795" y="827427"/>
                    <a:pt x="2785252" y="260657"/>
                    <a:pt x="269642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05819" y="2285343"/>
                  </a:lnTo>
                  <a:cubicBezTo>
                    <a:pt x="2646787" y="2172291"/>
                    <a:pt x="2595314" y="2026460"/>
                    <a:pt x="2483636" y="1975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-8" y="-13"/>
              <a:ext cx="6272190" cy="5142022"/>
            </a:xfrm>
            <a:custGeom>
              <a:avLst/>
              <a:gdLst/>
              <a:ahLst/>
              <a:cxnLst/>
              <a:rect l="l" t="t" r="r" b="b"/>
              <a:pathLst>
                <a:path w="2787640" h="2285343" extrusionOk="0">
                  <a:moveTo>
                    <a:pt x="2551129" y="2165460"/>
                  </a:moveTo>
                  <a:cubicBezTo>
                    <a:pt x="2474839" y="1961822"/>
                    <a:pt x="2182086" y="2092478"/>
                    <a:pt x="2041192" y="1984090"/>
                  </a:cubicBezTo>
                  <a:cubicBezTo>
                    <a:pt x="1755530" y="1606309"/>
                    <a:pt x="2254765" y="1476178"/>
                    <a:pt x="2067125" y="765219"/>
                  </a:cubicBezTo>
                  <a:cubicBezTo>
                    <a:pt x="2053010" y="702617"/>
                    <a:pt x="2051631" y="620702"/>
                    <a:pt x="2107765" y="589762"/>
                  </a:cubicBezTo>
                  <a:cubicBezTo>
                    <a:pt x="2139214" y="572223"/>
                    <a:pt x="2178081" y="579120"/>
                    <a:pt x="2213403" y="586543"/>
                  </a:cubicBezTo>
                  <a:cubicBezTo>
                    <a:pt x="2363423" y="609994"/>
                    <a:pt x="2512983" y="669378"/>
                    <a:pt x="2665433" y="663991"/>
                  </a:cubicBezTo>
                  <a:cubicBezTo>
                    <a:pt x="2829568" y="636467"/>
                    <a:pt x="2809872" y="484724"/>
                    <a:pt x="2714805" y="382445"/>
                  </a:cubicBezTo>
                  <a:cubicBezTo>
                    <a:pt x="2614157" y="255007"/>
                    <a:pt x="2513443" y="127523"/>
                    <a:pt x="241279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536094" y="2285343"/>
                  </a:lnTo>
                  <a:cubicBezTo>
                    <a:pt x="2555134" y="2247966"/>
                    <a:pt x="2563012" y="2205202"/>
                    <a:pt x="2551129" y="21654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-8" y="-13"/>
              <a:ext cx="5978795" cy="5142022"/>
            </a:xfrm>
            <a:custGeom>
              <a:avLst/>
              <a:gdLst/>
              <a:ahLst/>
              <a:cxnLst/>
              <a:rect l="l" t="t" r="r" b="b"/>
              <a:pathLst>
                <a:path w="2657242" h="2285343" extrusionOk="0">
                  <a:moveTo>
                    <a:pt x="2007248" y="2113499"/>
                  </a:moveTo>
                  <a:cubicBezTo>
                    <a:pt x="1570122" y="1477098"/>
                    <a:pt x="2433082" y="1775854"/>
                    <a:pt x="2003441" y="835244"/>
                  </a:cubicBezTo>
                  <a:cubicBezTo>
                    <a:pt x="1977901" y="745052"/>
                    <a:pt x="1922620" y="648094"/>
                    <a:pt x="1965558" y="564800"/>
                  </a:cubicBezTo>
                  <a:cubicBezTo>
                    <a:pt x="2004426" y="489322"/>
                    <a:pt x="2106518" y="470798"/>
                    <a:pt x="2189570" y="488337"/>
                  </a:cubicBezTo>
                  <a:cubicBezTo>
                    <a:pt x="2272623" y="505876"/>
                    <a:pt x="2348716" y="549428"/>
                    <a:pt x="2432491" y="564274"/>
                  </a:cubicBezTo>
                  <a:cubicBezTo>
                    <a:pt x="2646524" y="602374"/>
                    <a:pt x="2740016" y="398211"/>
                    <a:pt x="2567739" y="263810"/>
                  </a:cubicBezTo>
                  <a:cubicBezTo>
                    <a:pt x="2468142" y="185967"/>
                    <a:pt x="2311687" y="141430"/>
                    <a:pt x="228785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023268" y="2285343"/>
                  </a:lnTo>
                  <a:cubicBezTo>
                    <a:pt x="2055570" y="2233645"/>
                    <a:pt x="2039156" y="2165000"/>
                    <a:pt x="2007248" y="2113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457200" y="1051625"/>
            <a:ext cx="27723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1"/>
          </p:nvPr>
        </p:nvSpPr>
        <p:spPr>
          <a:xfrm>
            <a:off x="457200" y="2049800"/>
            <a:ext cx="2772300" cy="249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08E68E2-509E-7D7D-D555-997DF39595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3C0310F-0F47-BB91-F500-F33F0C5BAD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2231" y="1345157"/>
            <a:ext cx="2184841" cy="22077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8"/>
          <p:cNvGrpSpPr/>
          <p:nvPr/>
        </p:nvGrpSpPr>
        <p:grpSpPr>
          <a:xfrm>
            <a:off x="-5" y="-10"/>
            <a:ext cx="9145330" cy="5142763"/>
            <a:chOff x="-5" y="-10"/>
            <a:chExt cx="9145330" cy="5142763"/>
          </a:xfrm>
        </p:grpSpPr>
        <p:sp>
          <p:nvSpPr>
            <p:cNvPr id="77" name="Google Shape;77;p8"/>
            <p:cNvSpPr/>
            <p:nvPr/>
          </p:nvSpPr>
          <p:spPr>
            <a:xfrm>
              <a:off x="436" y="-10"/>
              <a:ext cx="9144886" cy="5142760"/>
            </a:xfrm>
            <a:custGeom>
              <a:avLst/>
              <a:gdLst/>
              <a:ahLst/>
              <a:cxnLst/>
              <a:rect l="l" t="t" r="r" b="b"/>
              <a:pathLst>
                <a:path w="4064394" h="2285671" extrusionOk="0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-5" y="731"/>
              <a:ext cx="9145330" cy="5142022"/>
            </a:xfrm>
            <a:custGeom>
              <a:avLst/>
              <a:gdLst/>
              <a:ahLst/>
              <a:cxnLst/>
              <a:rect l="l" t="t" r="r" b="b"/>
              <a:pathLst>
                <a:path w="4064591" h="2285343" extrusionOk="0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36" y="583"/>
              <a:ext cx="9144886" cy="5142168"/>
            </a:xfrm>
            <a:custGeom>
              <a:avLst/>
              <a:gdLst/>
              <a:ahLst/>
              <a:cxnLst/>
              <a:rect l="l" t="t" r="r" b="b"/>
              <a:pathLst>
                <a:path w="4064394" h="2285408" extrusionOk="0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731" y="731"/>
              <a:ext cx="9144589" cy="5142022"/>
            </a:xfrm>
            <a:custGeom>
              <a:avLst/>
              <a:gdLst/>
              <a:ahLst/>
              <a:cxnLst/>
              <a:rect l="l" t="t" r="r" b="b"/>
              <a:pathLst>
                <a:path w="4064262" h="2285343" extrusionOk="0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body" idx="2"/>
          </p:nvPr>
        </p:nvSpPr>
        <p:spPr>
          <a:xfrm>
            <a:off x="2472081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body" idx="3"/>
          </p:nvPr>
        </p:nvSpPr>
        <p:spPr>
          <a:xfrm>
            <a:off x="4486962" y="1592600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DE80203-EB4D-363F-CE65-F07AFFED7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rners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1"/>
          <p:cNvGrpSpPr/>
          <p:nvPr/>
        </p:nvGrpSpPr>
        <p:grpSpPr>
          <a:xfrm>
            <a:off x="-15" y="1"/>
            <a:ext cx="9144000" cy="5143352"/>
            <a:chOff x="-15" y="1"/>
            <a:chExt cx="9144000" cy="5143352"/>
          </a:xfrm>
        </p:grpSpPr>
        <p:sp>
          <p:nvSpPr>
            <p:cNvPr id="110" name="Google Shape;110;p11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0"/>
                  </a:moveTo>
                  <a:lnTo>
                    <a:pt x="3968014" y="0"/>
                  </a:lnTo>
                  <a:cubicBezTo>
                    <a:pt x="3943656" y="81653"/>
                    <a:pt x="3826660" y="80930"/>
                    <a:pt x="3801974" y="0"/>
                  </a:cubicBezTo>
                  <a:lnTo>
                    <a:pt x="0" y="0"/>
                  </a:lnTo>
                  <a:lnTo>
                    <a:pt x="0" y="2145687"/>
                  </a:lnTo>
                  <a:cubicBezTo>
                    <a:pt x="79376" y="2132549"/>
                    <a:pt x="158227" y="2203954"/>
                    <a:pt x="143652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-15" y="594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3963287" y="130920"/>
                  </a:moveTo>
                  <a:cubicBezTo>
                    <a:pt x="3873866" y="88944"/>
                    <a:pt x="3760678" y="180187"/>
                    <a:pt x="3705331" y="0"/>
                  </a:cubicBezTo>
                  <a:lnTo>
                    <a:pt x="0" y="0"/>
                  </a:lnTo>
                  <a:lnTo>
                    <a:pt x="0" y="1539766"/>
                  </a:lnTo>
                  <a:cubicBezTo>
                    <a:pt x="129076" y="1755950"/>
                    <a:pt x="-47797" y="2028037"/>
                    <a:pt x="237078" y="2154621"/>
                  </a:cubicBezTo>
                  <a:cubicBezTo>
                    <a:pt x="281985" y="2185298"/>
                    <a:pt x="326893" y="2229179"/>
                    <a:pt x="325514" y="2285541"/>
                  </a:cubicBezTo>
                  <a:lnTo>
                    <a:pt x="4064000" y="2285541"/>
                  </a:lnTo>
                  <a:lnTo>
                    <a:pt x="4064000" y="465346"/>
                  </a:lnTo>
                  <a:cubicBezTo>
                    <a:pt x="3972806" y="345725"/>
                    <a:pt x="4041218" y="187281"/>
                    <a:pt x="3963287" y="130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-15" y="1"/>
              <a:ext cx="9144000" cy="5143352"/>
            </a:xfrm>
            <a:custGeom>
              <a:avLst/>
              <a:gdLst/>
              <a:ahLst/>
              <a:cxnLst/>
              <a:rect l="l" t="t" r="r" b="b"/>
              <a:pathLst>
                <a:path w="4064000" h="2285934" extrusionOk="0">
                  <a:moveTo>
                    <a:pt x="4064000" y="541546"/>
                  </a:moveTo>
                  <a:cubicBezTo>
                    <a:pt x="4012396" y="498322"/>
                    <a:pt x="3979175" y="432238"/>
                    <a:pt x="3979832" y="364643"/>
                  </a:cubicBezTo>
                  <a:cubicBezTo>
                    <a:pt x="4024017" y="50055"/>
                    <a:pt x="3727785" y="340666"/>
                    <a:pt x="3594047" y="0"/>
                  </a:cubicBezTo>
                  <a:lnTo>
                    <a:pt x="0" y="0"/>
                  </a:lnTo>
                  <a:lnTo>
                    <a:pt x="0" y="1422904"/>
                  </a:lnTo>
                  <a:cubicBezTo>
                    <a:pt x="175691" y="1522029"/>
                    <a:pt x="10570" y="1742221"/>
                    <a:pt x="70053" y="1889300"/>
                  </a:cubicBezTo>
                  <a:cubicBezTo>
                    <a:pt x="143914" y="2074742"/>
                    <a:pt x="474680" y="2055101"/>
                    <a:pt x="474746" y="2285934"/>
                  </a:cubicBezTo>
                  <a:lnTo>
                    <a:pt x="4064000" y="22859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-15" y="594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4064000" y="821975"/>
                  </a:moveTo>
                  <a:cubicBezTo>
                    <a:pt x="3904854" y="719696"/>
                    <a:pt x="3874981" y="525583"/>
                    <a:pt x="3912076" y="353739"/>
                  </a:cubicBezTo>
                  <a:cubicBezTo>
                    <a:pt x="3859553" y="89995"/>
                    <a:pt x="3654252" y="499373"/>
                    <a:pt x="3544412" y="242527"/>
                  </a:cubicBezTo>
                  <a:cubicBezTo>
                    <a:pt x="3516575" y="165210"/>
                    <a:pt x="3536927" y="75346"/>
                    <a:pt x="3500818" y="0"/>
                  </a:cubicBezTo>
                  <a:lnTo>
                    <a:pt x="0" y="0"/>
                  </a:lnTo>
                  <a:lnTo>
                    <a:pt x="0" y="1294546"/>
                  </a:lnTo>
                  <a:cubicBezTo>
                    <a:pt x="325974" y="1577931"/>
                    <a:pt x="36372" y="1880366"/>
                    <a:pt x="390774" y="2094121"/>
                  </a:cubicBezTo>
                  <a:cubicBezTo>
                    <a:pt x="460762" y="2144505"/>
                    <a:pt x="536133" y="2199618"/>
                    <a:pt x="560491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-15" y="1037"/>
              <a:ext cx="9144000" cy="5141430"/>
            </a:xfrm>
            <a:custGeom>
              <a:avLst/>
              <a:gdLst/>
              <a:ahLst/>
              <a:cxnLst/>
              <a:rect l="l" t="t" r="r" b="b"/>
              <a:pathLst>
                <a:path w="4064000" h="2285080" extrusionOk="0">
                  <a:moveTo>
                    <a:pt x="3795803" y="455689"/>
                  </a:moveTo>
                  <a:cubicBezTo>
                    <a:pt x="3726931" y="388883"/>
                    <a:pt x="3601662" y="435325"/>
                    <a:pt x="3523928" y="379095"/>
                  </a:cubicBezTo>
                  <a:cubicBezTo>
                    <a:pt x="3414745" y="300268"/>
                    <a:pt x="3491101" y="102739"/>
                    <a:pt x="3416911" y="0"/>
                  </a:cubicBezTo>
                  <a:lnTo>
                    <a:pt x="0" y="0"/>
                  </a:lnTo>
                  <a:lnTo>
                    <a:pt x="0" y="1221828"/>
                  </a:lnTo>
                  <a:cubicBezTo>
                    <a:pt x="123883" y="1346322"/>
                    <a:pt x="210606" y="1502927"/>
                    <a:pt x="250406" y="1674035"/>
                  </a:cubicBezTo>
                  <a:cubicBezTo>
                    <a:pt x="273056" y="1772569"/>
                    <a:pt x="281394" y="1878856"/>
                    <a:pt x="339761" y="1961362"/>
                  </a:cubicBezTo>
                  <a:cubicBezTo>
                    <a:pt x="403642" y="2051685"/>
                    <a:pt x="513679" y="2094383"/>
                    <a:pt x="604610" y="2157314"/>
                  </a:cubicBezTo>
                  <a:cubicBezTo>
                    <a:pt x="651093" y="2189436"/>
                    <a:pt x="694622" y="2234828"/>
                    <a:pt x="720359" y="2285080"/>
                  </a:cubicBezTo>
                  <a:lnTo>
                    <a:pt x="4064000" y="2285080"/>
                  </a:lnTo>
                  <a:lnTo>
                    <a:pt x="4064000" y="1160473"/>
                  </a:lnTo>
                  <a:cubicBezTo>
                    <a:pt x="3953766" y="987362"/>
                    <a:pt x="3879774" y="793715"/>
                    <a:pt x="3846356" y="591207"/>
                  </a:cubicBezTo>
                  <a:cubicBezTo>
                    <a:pt x="3838609" y="542662"/>
                    <a:pt x="3831125" y="489782"/>
                    <a:pt x="3795803" y="4556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-15" y="150"/>
              <a:ext cx="9144000" cy="5142465"/>
            </a:xfrm>
            <a:custGeom>
              <a:avLst/>
              <a:gdLst/>
              <a:ahLst/>
              <a:cxnLst/>
              <a:rect l="l" t="t" r="r" b="b"/>
              <a:pathLst>
                <a:path w="4064000" h="2285540" extrusionOk="0">
                  <a:moveTo>
                    <a:pt x="4064000" y="1293035"/>
                  </a:moveTo>
                  <a:lnTo>
                    <a:pt x="3812282" y="663991"/>
                  </a:lnTo>
                  <a:cubicBezTo>
                    <a:pt x="3789828" y="607958"/>
                    <a:pt x="3764945" y="548640"/>
                    <a:pt x="3716820" y="514941"/>
                  </a:cubicBezTo>
                  <a:cubicBezTo>
                    <a:pt x="3642369" y="462390"/>
                    <a:pt x="3534630" y="487417"/>
                    <a:pt x="3463788" y="429545"/>
                  </a:cubicBezTo>
                  <a:cubicBezTo>
                    <a:pt x="3343313" y="329565"/>
                    <a:pt x="3428204" y="100177"/>
                    <a:pt x="3307400" y="0"/>
                  </a:cubicBezTo>
                  <a:lnTo>
                    <a:pt x="0" y="0"/>
                  </a:lnTo>
                  <a:lnTo>
                    <a:pt x="0" y="1157912"/>
                  </a:lnTo>
                  <a:cubicBezTo>
                    <a:pt x="382108" y="1475521"/>
                    <a:pt x="221517" y="1854222"/>
                    <a:pt x="483084" y="2065217"/>
                  </a:cubicBezTo>
                  <a:cubicBezTo>
                    <a:pt x="561344" y="2118951"/>
                    <a:pt x="661467" y="2128279"/>
                    <a:pt x="747277" y="2168810"/>
                  </a:cubicBezTo>
                  <a:cubicBezTo>
                    <a:pt x="803228" y="2195657"/>
                    <a:pt x="851805" y="2235721"/>
                    <a:pt x="888828" y="2285540"/>
                  </a:cubicBezTo>
                  <a:lnTo>
                    <a:pt x="4064000" y="2285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4057083-DE0E-5801-D5DF-300B89E797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enter">
  <p:cSld name="BLANK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2"/>
          <p:cNvGrpSpPr/>
          <p:nvPr/>
        </p:nvGrpSpPr>
        <p:grpSpPr>
          <a:xfrm>
            <a:off x="-15" y="-12"/>
            <a:ext cx="9144000" cy="5142760"/>
            <a:chOff x="-15" y="-12"/>
            <a:chExt cx="9144000" cy="5142760"/>
          </a:xfrm>
        </p:grpSpPr>
        <p:sp>
          <p:nvSpPr>
            <p:cNvPr id="119" name="Google Shape;119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3082140" y="1095966"/>
                  </a:moveTo>
                  <a:cubicBezTo>
                    <a:pt x="3009920" y="1483535"/>
                    <a:pt x="2684604" y="1652423"/>
                    <a:pt x="2340247" y="1756870"/>
                  </a:cubicBezTo>
                  <a:cubicBezTo>
                    <a:pt x="2062726" y="1889038"/>
                    <a:pt x="1710754" y="2209274"/>
                    <a:pt x="1410451" y="1968719"/>
                  </a:cubicBezTo>
                  <a:cubicBezTo>
                    <a:pt x="1225437" y="1799240"/>
                    <a:pt x="1294637" y="1499038"/>
                    <a:pt x="1163131" y="1300130"/>
                  </a:cubicBezTo>
                  <a:cubicBezTo>
                    <a:pt x="1007925" y="1131044"/>
                    <a:pt x="934129" y="954405"/>
                    <a:pt x="1065241" y="739731"/>
                  </a:cubicBezTo>
                  <a:cubicBezTo>
                    <a:pt x="1141071" y="619191"/>
                    <a:pt x="1267193" y="537210"/>
                    <a:pt x="1400931" y="488403"/>
                  </a:cubicBezTo>
                  <a:cubicBezTo>
                    <a:pt x="1570582" y="433092"/>
                    <a:pt x="1749227" y="457725"/>
                    <a:pt x="1892025" y="340141"/>
                  </a:cubicBezTo>
                  <a:cubicBezTo>
                    <a:pt x="2028520" y="295144"/>
                    <a:pt x="2144860" y="404583"/>
                    <a:pt x="2263825" y="452602"/>
                  </a:cubicBezTo>
                  <a:cubicBezTo>
                    <a:pt x="2464399" y="532086"/>
                    <a:pt x="2709749" y="457791"/>
                    <a:pt x="2894895" y="568544"/>
                  </a:cubicBezTo>
                  <a:cubicBezTo>
                    <a:pt x="3071701" y="674370"/>
                    <a:pt x="3124422" y="904546"/>
                    <a:pt x="3082140" y="10959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2928181" y="1644672"/>
                  </a:moveTo>
                  <a:cubicBezTo>
                    <a:pt x="2752031" y="1744652"/>
                    <a:pt x="2539574" y="1757330"/>
                    <a:pt x="2353575" y="1837405"/>
                  </a:cubicBezTo>
                  <a:cubicBezTo>
                    <a:pt x="2238351" y="1887067"/>
                    <a:pt x="2135800" y="1961427"/>
                    <a:pt x="2027667" y="2025015"/>
                  </a:cubicBezTo>
                  <a:cubicBezTo>
                    <a:pt x="1831098" y="2157840"/>
                    <a:pt x="1492781" y="2223332"/>
                    <a:pt x="1363048" y="1974828"/>
                  </a:cubicBezTo>
                  <a:cubicBezTo>
                    <a:pt x="1295031" y="1831362"/>
                    <a:pt x="1366725" y="1645657"/>
                    <a:pt x="1283213" y="1510665"/>
                  </a:cubicBezTo>
                  <a:cubicBezTo>
                    <a:pt x="1230296" y="1425269"/>
                    <a:pt x="1129385" y="1384410"/>
                    <a:pt x="1051782" y="1320165"/>
                  </a:cubicBezTo>
                  <a:cubicBezTo>
                    <a:pt x="821992" y="1139256"/>
                    <a:pt x="837289" y="755825"/>
                    <a:pt x="1081129" y="594097"/>
                  </a:cubicBezTo>
                  <a:cubicBezTo>
                    <a:pt x="1196287" y="513825"/>
                    <a:pt x="1340398" y="491227"/>
                    <a:pt x="1474530" y="449580"/>
                  </a:cubicBezTo>
                  <a:cubicBezTo>
                    <a:pt x="1963063" y="306639"/>
                    <a:pt x="1790195" y="86842"/>
                    <a:pt x="2168495" y="320828"/>
                  </a:cubicBezTo>
                  <a:cubicBezTo>
                    <a:pt x="2375700" y="414830"/>
                    <a:pt x="2611268" y="397422"/>
                    <a:pt x="2823988" y="466462"/>
                  </a:cubicBezTo>
                  <a:cubicBezTo>
                    <a:pt x="3336485" y="633839"/>
                    <a:pt x="3403715" y="1390190"/>
                    <a:pt x="2928181" y="16446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>
              <a:off x="-15" y="-12"/>
              <a:ext cx="9144000" cy="5142760"/>
            </a:xfrm>
            <a:custGeom>
              <a:avLst/>
              <a:gdLst/>
              <a:ahLst/>
              <a:cxnLst/>
              <a:rect l="l" t="t" r="r" b="b"/>
              <a:pathLst>
                <a:path w="4064000" h="2285671" extrusionOk="0">
                  <a:moveTo>
                    <a:pt x="0" y="0"/>
                  </a:moveTo>
                  <a:lnTo>
                    <a:pt x="0" y="2285343"/>
                  </a:lnTo>
                  <a:lnTo>
                    <a:pt x="1470656" y="2285343"/>
                  </a:lnTo>
                  <a:cubicBezTo>
                    <a:pt x="1204690" y="2184378"/>
                    <a:pt x="1192479" y="1951180"/>
                    <a:pt x="1261088" y="1710493"/>
                  </a:cubicBezTo>
                  <a:cubicBezTo>
                    <a:pt x="1271330" y="1635344"/>
                    <a:pt x="1261088" y="1550013"/>
                    <a:pt x="1204165" y="1499761"/>
                  </a:cubicBezTo>
                  <a:cubicBezTo>
                    <a:pt x="1167793" y="1467507"/>
                    <a:pt x="1118814" y="1455157"/>
                    <a:pt x="1073448" y="1437290"/>
                  </a:cubicBezTo>
                  <a:cubicBezTo>
                    <a:pt x="859283" y="1352550"/>
                    <a:pt x="718586" y="1111732"/>
                    <a:pt x="749903" y="883395"/>
                  </a:cubicBezTo>
                  <a:cubicBezTo>
                    <a:pt x="781220" y="655057"/>
                    <a:pt x="981532" y="461076"/>
                    <a:pt x="1210665" y="437165"/>
                  </a:cubicBezTo>
                  <a:cubicBezTo>
                    <a:pt x="1329893" y="424749"/>
                    <a:pt x="1459298" y="444982"/>
                    <a:pt x="1559946" y="379949"/>
                  </a:cubicBezTo>
                  <a:cubicBezTo>
                    <a:pt x="1685083" y="299019"/>
                    <a:pt x="1663286" y="117190"/>
                    <a:pt x="1869834" y="106680"/>
                  </a:cubicBezTo>
                  <a:cubicBezTo>
                    <a:pt x="2081175" y="95644"/>
                    <a:pt x="2338737" y="351308"/>
                    <a:pt x="2756167" y="384350"/>
                  </a:cubicBezTo>
                  <a:cubicBezTo>
                    <a:pt x="2901919" y="395911"/>
                    <a:pt x="3039793" y="478024"/>
                    <a:pt x="3144840" y="580302"/>
                  </a:cubicBezTo>
                  <a:cubicBezTo>
                    <a:pt x="3559644" y="1035335"/>
                    <a:pt x="3159810" y="1809684"/>
                    <a:pt x="2608839" y="1934166"/>
                  </a:cubicBezTo>
                  <a:cubicBezTo>
                    <a:pt x="2494863" y="1963070"/>
                    <a:pt x="2375175" y="1970887"/>
                    <a:pt x="2263629" y="2009052"/>
                  </a:cubicBezTo>
                  <a:cubicBezTo>
                    <a:pt x="2066009" y="2076122"/>
                    <a:pt x="1907323" y="2233448"/>
                    <a:pt x="1702678" y="2285672"/>
                  </a:cubicBezTo>
                  <a:lnTo>
                    <a:pt x="4064000" y="2285672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>
              <a:off x="-15" y="-12"/>
              <a:ext cx="9144000" cy="5142022"/>
            </a:xfrm>
            <a:custGeom>
              <a:avLst/>
              <a:gdLst/>
              <a:ahLst/>
              <a:cxnLst/>
              <a:rect l="l" t="t" r="r" b="b"/>
              <a:pathLst>
                <a:path w="4064000" h="2285343" extrusionOk="0">
                  <a:moveTo>
                    <a:pt x="0" y="0"/>
                  </a:moveTo>
                  <a:lnTo>
                    <a:pt x="0" y="2285343"/>
                  </a:lnTo>
                  <a:lnTo>
                    <a:pt x="1416163" y="2285343"/>
                  </a:lnTo>
                  <a:cubicBezTo>
                    <a:pt x="1016131" y="2089260"/>
                    <a:pt x="1245462" y="1851791"/>
                    <a:pt x="1134375" y="1571953"/>
                  </a:cubicBezTo>
                  <a:cubicBezTo>
                    <a:pt x="1082245" y="1479988"/>
                    <a:pt x="974900" y="1438932"/>
                    <a:pt x="887646" y="1379746"/>
                  </a:cubicBezTo>
                  <a:cubicBezTo>
                    <a:pt x="644725" y="1237790"/>
                    <a:pt x="576970" y="844243"/>
                    <a:pt x="798356" y="660378"/>
                  </a:cubicBezTo>
                  <a:cubicBezTo>
                    <a:pt x="1191231" y="477761"/>
                    <a:pt x="1102598" y="589959"/>
                    <a:pt x="1414653" y="229454"/>
                  </a:cubicBezTo>
                  <a:cubicBezTo>
                    <a:pt x="1579183" y="67398"/>
                    <a:pt x="1821709" y="34618"/>
                    <a:pt x="2050515" y="52814"/>
                  </a:cubicBezTo>
                  <a:cubicBezTo>
                    <a:pt x="2243013" y="68120"/>
                    <a:pt x="2368281" y="221046"/>
                    <a:pt x="2554608" y="260788"/>
                  </a:cubicBezTo>
                  <a:cubicBezTo>
                    <a:pt x="2689462" y="289560"/>
                    <a:pt x="2831538" y="284962"/>
                    <a:pt x="2960483" y="339287"/>
                  </a:cubicBezTo>
                  <a:cubicBezTo>
                    <a:pt x="3426629" y="523218"/>
                    <a:pt x="3494318" y="1497133"/>
                    <a:pt x="3143658" y="1800356"/>
                  </a:cubicBezTo>
                  <a:cubicBezTo>
                    <a:pt x="3081681" y="1850543"/>
                    <a:pt x="3007557" y="1882797"/>
                    <a:pt x="2934418" y="1914459"/>
                  </a:cubicBezTo>
                  <a:cubicBezTo>
                    <a:pt x="2621642" y="2045838"/>
                    <a:pt x="2314051" y="2199487"/>
                    <a:pt x="1985254" y="2285343"/>
                  </a:cubicBezTo>
                  <a:lnTo>
                    <a:pt x="4064000" y="2285343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5408537" y="-12"/>
              <a:ext cx="3735448" cy="5142022"/>
            </a:xfrm>
            <a:custGeom>
              <a:avLst/>
              <a:gdLst/>
              <a:ahLst/>
              <a:cxnLst/>
              <a:rect l="l" t="t" r="r" b="b"/>
              <a:pathLst>
                <a:path w="1660199" h="2285343" extrusionOk="0">
                  <a:moveTo>
                    <a:pt x="12277" y="0"/>
                  </a:moveTo>
                  <a:cubicBezTo>
                    <a:pt x="549133" y="201339"/>
                    <a:pt x="949098" y="345528"/>
                    <a:pt x="1082901" y="960974"/>
                  </a:cubicBezTo>
                  <a:cubicBezTo>
                    <a:pt x="1153480" y="1137745"/>
                    <a:pt x="1237780" y="1246921"/>
                    <a:pt x="1196090" y="1454435"/>
                  </a:cubicBezTo>
                  <a:cubicBezTo>
                    <a:pt x="1161162" y="1696304"/>
                    <a:pt x="946604" y="1836289"/>
                    <a:pt x="738676" y="1927860"/>
                  </a:cubicBezTo>
                  <a:lnTo>
                    <a:pt x="0" y="2285343"/>
                  </a:lnTo>
                  <a:lnTo>
                    <a:pt x="1660200" y="2285343"/>
                  </a:lnTo>
                  <a:lnTo>
                    <a:pt x="16602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6171372" y="-12"/>
              <a:ext cx="2972610" cy="5142317"/>
            </a:xfrm>
            <a:custGeom>
              <a:avLst/>
              <a:gdLst/>
              <a:ahLst/>
              <a:cxnLst/>
              <a:rect l="l" t="t" r="r" b="b"/>
              <a:pathLst>
                <a:path w="1321160" h="2285474" extrusionOk="0">
                  <a:moveTo>
                    <a:pt x="1321161" y="0"/>
                  </a:moveTo>
                  <a:lnTo>
                    <a:pt x="0" y="0"/>
                  </a:lnTo>
                  <a:cubicBezTo>
                    <a:pt x="438374" y="300136"/>
                    <a:pt x="961113" y="748862"/>
                    <a:pt x="991970" y="1313268"/>
                  </a:cubicBezTo>
                  <a:cubicBezTo>
                    <a:pt x="960391" y="1723828"/>
                    <a:pt x="665340" y="2083873"/>
                    <a:pt x="318226" y="2285475"/>
                  </a:cubicBezTo>
                  <a:lnTo>
                    <a:pt x="1321161" y="22854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-15" y="-12"/>
              <a:ext cx="3691132" cy="5142022"/>
            </a:xfrm>
            <a:custGeom>
              <a:avLst/>
              <a:gdLst/>
              <a:ahLst/>
              <a:cxnLst/>
              <a:rect l="l" t="t" r="r" b="b"/>
              <a:pathLst>
                <a:path w="1640503" h="2285343" extrusionOk="0">
                  <a:moveTo>
                    <a:pt x="962295" y="2241265"/>
                  </a:moveTo>
                  <a:cubicBezTo>
                    <a:pt x="959603" y="1786562"/>
                    <a:pt x="1193923" y="1717653"/>
                    <a:pt x="698693" y="1419356"/>
                  </a:cubicBezTo>
                  <a:cubicBezTo>
                    <a:pt x="447303" y="1226032"/>
                    <a:pt x="409814" y="829857"/>
                    <a:pt x="619908" y="592652"/>
                  </a:cubicBezTo>
                  <a:cubicBezTo>
                    <a:pt x="713925" y="482688"/>
                    <a:pt x="844971" y="412334"/>
                    <a:pt x="972734" y="344608"/>
                  </a:cubicBezTo>
                  <a:cubicBezTo>
                    <a:pt x="1195499" y="230505"/>
                    <a:pt x="1411830" y="101556"/>
                    <a:pt x="1640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973587" y="2285343"/>
                  </a:lnTo>
                  <a:cubicBezTo>
                    <a:pt x="968722" y="2270957"/>
                    <a:pt x="964947" y="2256223"/>
                    <a:pt x="962295" y="22412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-15" y="-12"/>
              <a:ext cx="2881318" cy="5142022"/>
            </a:xfrm>
            <a:custGeom>
              <a:avLst/>
              <a:gdLst/>
              <a:ahLst/>
              <a:cxnLst/>
              <a:rect l="l" t="t" r="r" b="b"/>
              <a:pathLst>
                <a:path w="1280586" h="2285343" extrusionOk="0">
                  <a:moveTo>
                    <a:pt x="814113" y="2168153"/>
                  </a:moveTo>
                  <a:cubicBezTo>
                    <a:pt x="750954" y="1388022"/>
                    <a:pt x="-112400" y="736578"/>
                    <a:pt x="1008121" y="209813"/>
                  </a:cubicBezTo>
                  <a:cubicBezTo>
                    <a:pt x="1135294" y="165669"/>
                    <a:pt x="1259183" y="161202"/>
                    <a:pt x="128058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838274" y="2285343"/>
                  </a:lnTo>
                  <a:cubicBezTo>
                    <a:pt x="821880" y="2248478"/>
                    <a:pt x="813640" y="2208499"/>
                    <a:pt x="814113" y="2168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8C0D3C7-F911-9913-0C9A-A1E1C52543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7"/>
          <p:cNvGrpSpPr/>
          <p:nvPr/>
        </p:nvGrpSpPr>
        <p:grpSpPr>
          <a:xfrm>
            <a:off x="-5" y="-10"/>
            <a:ext cx="9145330" cy="5142763"/>
            <a:chOff x="-5" y="-10"/>
            <a:chExt cx="9145330" cy="5142763"/>
          </a:xfrm>
        </p:grpSpPr>
        <p:sp>
          <p:nvSpPr>
            <p:cNvPr id="65" name="Google Shape;65;p7"/>
            <p:cNvSpPr/>
            <p:nvPr/>
          </p:nvSpPr>
          <p:spPr>
            <a:xfrm>
              <a:off x="436" y="-10"/>
              <a:ext cx="9144886" cy="5142760"/>
            </a:xfrm>
            <a:custGeom>
              <a:avLst/>
              <a:gdLst/>
              <a:ahLst/>
              <a:cxnLst/>
              <a:rect l="l" t="t" r="r" b="b"/>
              <a:pathLst>
                <a:path w="4064394" h="2285671" extrusionOk="0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-5" y="731"/>
              <a:ext cx="9145330" cy="5142022"/>
            </a:xfrm>
            <a:custGeom>
              <a:avLst/>
              <a:gdLst/>
              <a:ahLst/>
              <a:cxnLst/>
              <a:rect l="l" t="t" r="r" b="b"/>
              <a:pathLst>
                <a:path w="4064591" h="2285343" extrusionOk="0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436" y="583"/>
              <a:ext cx="9144886" cy="5142168"/>
            </a:xfrm>
            <a:custGeom>
              <a:avLst/>
              <a:gdLst/>
              <a:ahLst/>
              <a:cxnLst/>
              <a:rect l="l" t="t" r="r" b="b"/>
              <a:pathLst>
                <a:path w="4064394" h="2285408" extrusionOk="0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731" y="731"/>
              <a:ext cx="9144589" cy="5142022"/>
            </a:xfrm>
            <a:custGeom>
              <a:avLst/>
              <a:gdLst/>
              <a:ahLst/>
              <a:cxnLst/>
              <a:rect l="l" t="t" r="r" b="b"/>
              <a:pathLst>
                <a:path w="4064262" h="2285343" extrusionOk="0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26661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3400204" y="1592600"/>
            <a:ext cx="26661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05FAE25-B5C3-72B3-773B-0CF8F342C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5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marL="914400" lvl="1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lvl="1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lvl="2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lvl="3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lvl="4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lvl="5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lvl="6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lvl="7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lvl="8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7" r:id="rId6"/>
    <p:sldLayoutId id="2147483658" r:id="rId7"/>
    <p:sldLayoutId id="214748366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12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>
            <a:spLocks noGrp="1"/>
          </p:cNvSpPr>
          <p:nvPr>
            <p:ph type="ctrTitle"/>
          </p:nvPr>
        </p:nvSpPr>
        <p:spPr>
          <a:xfrm>
            <a:off x="95561" y="0"/>
            <a:ext cx="4224025" cy="383621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TENERIFE</a:t>
            </a:r>
            <a:r>
              <a:rPr lang="en" dirty="0">
                <a:solidFill>
                  <a:srgbClr val="006A6B"/>
                </a:solidFill>
                <a:latin typeface="Tw Cen MT" panose="020B0602020104020603" pitchFamily="34" charset="0"/>
              </a:rPr>
              <a:t> 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WINTER</a:t>
            </a:r>
            <a:r>
              <a:rPr lang="en" dirty="0">
                <a:solidFill>
                  <a:srgbClr val="006A6B"/>
                </a:solidFill>
                <a:latin typeface="Tw Cen MT" panose="020B0602020104020603" pitchFamily="34" charset="0"/>
              </a:rPr>
              <a:t> 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SESSIONS</a:t>
            </a:r>
            <a:br>
              <a:rPr lang="en" dirty="0">
                <a:solidFill>
                  <a:srgbClr val="006A6B"/>
                </a:solidFill>
              </a:rPr>
            </a:br>
            <a:r>
              <a:rPr lang="en" dirty="0"/>
              <a:t> </a:t>
            </a:r>
            <a:r>
              <a:rPr lang="en" sz="3200" dirty="0">
                <a:solidFill>
                  <a:srgbClr val="00B2C2"/>
                </a:solidFill>
                <a:latin typeface="Arial Rounded MT Bold" panose="020F0704030504030204" pitchFamily="34" charset="0"/>
                <a:cs typeface="Kigelia Arabic Light" panose="020F0502020204030204" pitchFamily="34" charset="0"/>
              </a:rPr>
              <a:t>GuarandingaTECH</a:t>
            </a:r>
            <a:br>
              <a:rPr lang="en" sz="3200" dirty="0">
                <a:solidFill>
                  <a:srgbClr val="00B2C2"/>
                </a:solidFill>
              </a:rPr>
            </a:br>
            <a:r>
              <a:rPr lang="en" sz="3200" dirty="0">
                <a:solidFill>
                  <a:srgbClr val="00B2C2"/>
                </a:solidFill>
                <a:latin typeface="Arial Rounded MT Bold" panose="020F0704030504030204" pitchFamily="34" charset="0"/>
              </a:rPr>
              <a:t>TenerifeDEV</a:t>
            </a:r>
            <a:endParaRPr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 descr="A yellow and purple numbers&#10;&#10;Description automatically generated">
            <a:extLst>
              <a:ext uri="{FF2B5EF4-FFF2-40B4-BE49-F238E27FC236}">
                <a16:creationId xmlns:a16="http://schemas.microsoft.com/office/drawing/2014/main" id="{CD8280B7-0B7D-60F4-8E8E-A62BFCD9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592" y="3711743"/>
            <a:ext cx="2143111" cy="1124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2140050" y="1965325"/>
            <a:ext cx="4863900" cy="768900"/>
          </a:xfrm>
          <a:prstGeom prst="rect">
            <a:avLst/>
          </a:prstGeom>
          <a:effectLst>
            <a:outerShdw blurRad="257175" dist="76200" dir="5400000" algn="bl" rotWithShape="0">
              <a:schemeClr val="dk1">
                <a:alpha val="64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Thanks!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404" name="Google Shape;404;p36"/>
          <p:cNvSpPr txBox="1">
            <a:spLocks noGrp="1"/>
          </p:cNvSpPr>
          <p:nvPr>
            <p:ph type="body" idx="4294967295"/>
          </p:nvPr>
        </p:nvSpPr>
        <p:spPr>
          <a:xfrm>
            <a:off x="2140050" y="2714375"/>
            <a:ext cx="4863900" cy="1073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tx1"/>
                </a:solidFill>
                <a:latin typeface="Kulim Park"/>
                <a:sym typeface="Kulim Park"/>
              </a:rPr>
              <a:t>@emimontesdeocaa</a:t>
            </a: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tx1"/>
                </a:solidFill>
                <a:latin typeface="Kulim Park"/>
                <a:sym typeface="Kulim Park"/>
              </a:rPr>
              <a:t>@davidjrh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405" name="Google Shape;405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06" name="Google Shape;406;p36"/>
          <p:cNvSpPr/>
          <p:nvPr/>
        </p:nvSpPr>
        <p:spPr>
          <a:xfrm>
            <a:off x="4213974" y="1183225"/>
            <a:ext cx="716103" cy="642884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  <a:effectLst>
            <a:outerShdw blurRad="300038" dist="95250" dir="5400000" algn="bl" rotWithShape="0">
              <a:schemeClr val="dk1">
                <a:alpha val="6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DEA2630B-9E3F-B4D8-2224-AB25E247F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>
            <a:extLst>
              <a:ext uri="{FF2B5EF4-FFF2-40B4-BE49-F238E27FC236}">
                <a16:creationId xmlns:a16="http://schemas.microsoft.com/office/drawing/2014/main" id="{04A24D66-8B69-6044-9BAD-88C4E9296E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15" name="Google Shape;215;p21">
            <a:extLst>
              <a:ext uri="{FF2B5EF4-FFF2-40B4-BE49-F238E27FC236}">
                <a16:creationId xmlns:a16="http://schemas.microsoft.com/office/drawing/2014/main" id="{FD4DF5CC-C13C-D3A5-F97F-D13D940D0FD1}"/>
              </a:ext>
            </a:extLst>
          </p:cNvPr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216" name="Google Shape;216;p21">
              <a:extLst>
                <a:ext uri="{FF2B5EF4-FFF2-40B4-BE49-F238E27FC236}">
                  <a16:creationId xmlns:a16="http://schemas.microsoft.com/office/drawing/2014/main" id="{D80BA777-6774-8758-E684-E816E82A551B}"/>
                </a:ext>
              </a:extLst>
            </p:cNvPr>
            <p:cNvSpPr/>
            <p:nvPr/>
          </p:nvSpPr>
          <p:spPr>
            <a:xfrm>
              <a:off x="8317077" y="3538745"/>
              <a:ext cx="116450" cy="494517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7" name="Google Shape;217;p21">
              <a:extLst>
                <a:ext uri="{FF2B5EF4-FFF2-40B4-BE49-F238E27FC236}">
                  <a16:creationId xmlns:a16="http://schemas.microsoft.com/office/drawing/2014/main" id="{4E21E7F2-C732-4BFD-9395-22EE0C4FBAEC}"/>
                </a:ext>
              </a:extLst>
            </p:cNvPr>
            <p:cNvSpPr/>
            <p:nvPr/>
          </p:nvSpPr>
          <p:spPr>
            <a:xfrm>
              <a:off x="7843600" y="3242988"/>
              <a:ext cx="985792" cy="257051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bg1"/>
                  </a:solidFill>
                </a:rPr>
                <a:t>#Thanks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18" name="Google Shape;218;p21">
              <a:extLst>
                <a:ext uri="{FF2B5EF4-FFF2-40B4-BE49-F238E27FC236}">
                  <a16:creationId xmlns:a16="http://schemas.microsoft.com/office/drawing/2014/main" id="{AA68E96C-942A-166D-EEBB-CC2CE9C275C0}"/>
                </a:ext>
              </a:extLst>
            </p:cNvPr>
            <p:cNvSpPr/>
            <p:nvPr/>
          </p:nvSpPr>
          <p:spPr>
            <a:xfrm>
              <a:off x="8317077" y="2775995"/>
              <a:ext cx="116450" cy="132595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9" name="Google Shape;219;p21">
              <a:extLst>
                <a:ext uri="{FF2B5EF4-FFF2-40B4-BE49-F238E27FC236}">
                  <a16:creationId xmlns:a16="http://schemas.microsoft.com/office/drawing/2014/main" id="{2DAE3F7B-16C9-DF87-B5AD-CDDCBA7C0C65}"/>
                </a:ext>
              </a:extLst>
            </p:cNvPr>
            <p:cNvSpPr/>
            <p:nvPr/>
          </p:nvSpPr>
          <p:spPr>
            <a:xfrm>
              <a:off x="7921212" y="2947296"/>
              <a:ext cx="985792" cy="256985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bg1"/>
                  </a:solidFill>
                </a:rPr>
                <a:t>Sponsors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ítulo 9">
            <a:extLst>
              <a:ext uri="{FF2B5EF4-FFF2-40B4-BE49-F238E27FC236}">
                <a16:creationId xmlns:a16="http://schemas.microsoft.com/office/drawing/2014/main" id="{5AB48F18-A560-689A-F583-219E0679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8255"/>
            <a:ext cx="5493581" cy="405700"/>
          </a:xfrm>
        </p:spPr>
        <p:txBody>
          <a:bodyPr/>
          <a:lstStyle/>
          <a:p>
            <a:r>
              <a:rPr lang="es-ES" sz="2400" dirty="0">
                <a:latin typeface="Arial Rounded MT Bold" panose="020F0704030504030204" pitchFamily="34" charset="0"/>
              </a:rPr>
              <a:t>NUESTROS PATROCINADORES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A6EF0B61-E79A-B874-6CE8-B760CC9E2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0" t="23700" r="9219" b="24668"/>
          <a:stretch/>
        </p:blipFill>
        <p:spPr>
          <a:xfrm>
            <a:off x="3702163" y="1835607"/>
            <a:ext cx="2075111" cy="919162"/>
          </a:xfrm>
          <a:prstGeom prst="rect">
            <a:avLst/>
          </a:prstGeom>
        </p:spPr>
      </p:pic>
      <p:pic>
        <p:nvPicPr>
          <p:cNvPr id="15" name="Imagen 14" descr="Imagen que contiene firmar, parada, estacionado, alimentos&#10;&#10;Descripción generada automáticamente">
            <a:extLst>
              <a:ext uri="{FF2B5EF4-FFF2-40B4-BE49-F238E27FC236}">
                <a16:creationId xmlns:a16="http://schemas.microsoft.com/office/drawing/2014/main" id="{DA8F69A5-DB9E-5CE9-2C42-BF1C4755F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09426"/>
            <a:ext cx="2381250" cy="771525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455CE11F-15D9-B6CA-CA25-C17BFC1C4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79" y="1401726"/>
            <a:ext cx="621009" cy="621009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6DCF584-BA53-CECB-74D0-AB0FF0B30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065" y="234303"/>
            <a:ext cx="985792" cy="996122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2E88F231-8A30-2511-19BA-978948DA8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9698" y="3898073"/>
            <a:ext cx="2057406" cy="635016"/>
          </a:xfrm>
          <a:prstGeom prst="rect">
            <a:avLst/>
          </a:prstGeom>
        </p:spPr>
      </p:pic>
      <p:sp>
        <p:nvSpPr>
          <p:cNvPr id="24" name="Título 9">
            <a:extLst>
              <a:ext uri="{FF2B5EF4-FFF2-40B4-BE49-F238E27FC236}">
                <a16:creationId xmlns:a16="http://schemas.microsoft.com/office/drawing/2014/main" id="{018FF756-93C3-5252-821C-3E729DF07679}"/>
              </a:ext>
            </a:extLst>
          </p:cNvPr>
          <p:cNvSpPr txBox="1">
            <a:spLocks/>
          </p:cNvSpPr>
          <p:nvPr/>
        </p:nvSpPr>
        <p:spPr>
          <a:xfrm>
            <a:off x="7582852" y="2022735"/>
            <a:ext cx="1795462" cy="50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algn="ctr"/>
            <a:r>
              <a:rPr lang="es-ES" sz="1600" dirty="0">
                <a:solidFill>
                  <a:schemeClr val="bg1"/>
                </a:solidFill>
              </a:rPr>
              <a:t>Web3 Island 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</a:rPr>
              <a:t>Makers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asa Salesiana | Salesianos La Cuesta">
            <a:extLst>
              <a:ext uri="{FF2B5EF4-FFF2-40B4-BE49-F238E27FC236}">
                <a16:creationId xmlns:a16="http://schemas.microsoft.com/office/drawing/2014/main" id="{ECA03A10-A9CA-8374-9402-D14BC71DE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77" y="3040672"/>
            <a:ext cx="26384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1761AC9F-4F41-2EEF-FDF6-73355D94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237" y="2863472"/>
            <a:ext cx="925898" cy="9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background with colorful text&#10;&#10;Description automatically generated">
            <a:extLst>
              <a:ext uri="{FF2B5EF4-FFF2-40B4-BE49-F238E27FC236}">
                <a16:creationId xmlns:a16="http://schemas.microsoft.com/office/drawing/2014/main" id="{9E0E23F9-0263-B081-3B4C-B8FC75FC68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342" y="3612171"/>
            <a:ext cx="2984965" cy="147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6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215" name="Google Shape;215;p21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216" name="Google Shape;216;p21"/>
            <p:cNvSpPr/>
            <p:nvPr/>
          </p:nvSpPr>
          <p:spPr>
            <a:xfrm>
              <a:off x="8317077" y="3538745"/>
              <a:ext cx="116450" cy="494517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7843600" y="3242988"/>
              <a:ext cx="985792" cy="257051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bg1"/>
                  </a:solidFill>
                </a:rPr>
                <a:t>#Thanks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8317077" y="2775995"/>
              <a:ext cx="116450" cy="132595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7921212" y="2947296"/>
              <a:ext cx="985792" cy="256985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bg1"/>
                  </a:solidFill>
                </a:rPr>
                <a:t>Sponsors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ítulo 9">
            <a:extLst>
              <a:ext uri="{FF2B5EF4-FFF2-40B4-BE49-F238E27FC236}">
                <a16:creationId xmlns:a16="http://schemas.microsoft.com/office/drawing/2014/main" id="{F694BA27-8969-2E17-8D1B-9B6BE409F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8255"/>
            <a:ext cx="5493581" cy="405700"/>
          </a:xfrm>
        </p:spPr>
        <p:txBody>
          <a:bodyPr/>
          <a:lstStyle/>
          <a:p>
            <a:r>
              <a:rPr lang="es-ES" sz="2400" dirty="0">
                <a:latin typeface="Arial Rounded MT Bold" panose="020F0704030504030204" pitchFamily="34" charset="0"/>
              </a:rPr>
              <a:t>NUESTROS PATROCINADORES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4C2B845-4764-4B23-4DBD-7D183A5E1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0" t="23700" r="9219" b="24668"/>
          <a:stretch/>
        </p:blipFill>
        <p:spPr>
          <a:xfrm>
            <a:off x="3702163" y="1835607"/>
            <a:ext cx="2075111" cy="919162"/>
          </a:xfrm>
          <a:prstGeom prst="rect">
            <a:avLst/>
          </a:prstGeom>
        </p:spPr>
      </p:pic>
      <p:pic>
        <p:nvPicPr>
          <p:cNvPr id="15" name="Imagen 14" descr="Imagen que contiene firmar, parada, estacionado, alimentos&#10;&#10;Descripción generada automáticamente">
            <a:extLst>
              <a:ext uri="{FF2B5EF4-FFF2-40B4-BE49-F238E27FC236}">
                <a16:creationId xmlns:a16="http://schemas.microsoft.com/office/drawing/2014/main" id="{1DFBE1FC-5A89-32E5-54CE-66E65DB91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09426"/>
            <a:ext cx="2381250" cy="771525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615EC0C5-8F6B-5415-B762-66C092F59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79" y="1401726"/>
            <a:ext cx="621009" cy="621009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42E2D7F-E5E2-7D77-8D90-D77799F86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065" y="234303"/>
            <a:ext cx="985792" cy="996122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9FD69948-A2AB-FFB4-1498-51B9637335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9698" y="3898073"/>
            <a:ext cx="2057406" cy="635016"/>
          </a:xfrm>
          <a:prstGeom prst="rect">
            <a:avLst/>
          </a:prstGeom>
        </p:spPr>
      </p:pic>
      <p:sp>
        <p:nvSpPr>
          <p:cNvPr id="24" name="Título 9">
            <a:extLst>
              <a:ext uri="{FF2B5EF4-FFF2-40B4-BE49-F238E27FC236}">
                <a16:creationId xmlns:a16="http://schemas.microsoft.com/office/drawing/2014/main" id="{E6D507B6-ED0C-217F-99B7-2BA7A1185BCB}"/>
              </a:ext>
            </a:extLst>
          </p:cNvPr>
          <p:cNvSpPr txBox="1">
            <a:spLocks/>
          </p:cNvSpPr>
          <p:nvPr/>
        </p:nvSpPr>
        <p:spPr>
          <a:xfrm>
            <a:off x="7582852" y="2022735"/>
            <a:ext cx="1795462" cy="50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algn="ctr"/>
            <a:r>
              <a:rPr lang="es-ES" sz="1600" dirty="0">
                <a:solidFill>
                  <a:schemeClr val="bg1"/>
                </a:solidFill>
              </a:rPr>
              <a:t>Web3 Island 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</a:rPr>
              <a:t>Makers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asa Salesiana | Salesianos La Cuesta">
            <a:extLst>
              <a:ext uri="{FF2B5EF4-FFF2-40B4-BE49-F238E27FC236}">
                <a16:creationId xmlns:a16="http://schemas.microsoft.com/office/drawing/2014/main" id="{16B9092C-2AEB-98BD-B5A2-4E290F4FD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77" y="3040672"/>
            <a:ext cx="26384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42AFFBC6-CE36-B010-FF71-09BB4350A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237" y="2863472"/>
            <a:ext cx="925898" cy="9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background with colorful text&#10;&#10;Description automatically generated">
            <a:extLst>
              <a:ext uri="{FF2B5EF4-FFF2-40B4-BE49-F238E27FC236}">
                <a16:creationId xmlns:a16="http://schemas.microsoft.com/office/drawing/2014/main" id="{368EA73A-3F66-8F44-90BE-DAFE818925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342" y="3612171"/>
            <a:ext cx="2984965" cy="147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2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title"/>
          </p:nvPr>
        </p:nvSpPr>
        <p:spPr>
          <a:xfrm>
            <a:off x="463711" y="723888"/>
            <a:ext cx="2772300" cy="117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accent5"/>
                </a:solidFill>
              </a:rPr>
              <a:t>Controlando</a:t>
            </a:r>
            <a:r>
              <a:rPr lang="en-US" sz="3200" dirty="0">
                <a:solidFill>
                  <a:schemeClr val="accent5"/>
                </a:solidFill>
              </a:rPr>
              <a:t> </a:t>
            </a:r>
            <a:r>
              <a:rPr lang="en-US" sz="3200" dirty="0" err="1">
                <a:solidFill>
                  <a:schemeClr val="accent5"/>
                </a:solidFill>
              </a:rPr>
              <a:t>gastos</a:t>
            </a:r>
            <a:r>
              <a:rPr lang="en-US" sz="3200" dirty="0">
                <a:solidFill>
                  <a:schemeClr val="accent5"/>
                </a:solidFill>
              </a:rPr>
              <a:t> de Navidad con IA</a:t>
            </a:r>
            <a:endParaRPr sz="3200" dirty="0">
              <a:solidFill>
                <a:schemeClr val="accent5"/>
              </a:solidFill>
            </a:endParaRPr>
          </a:p>
        </p:txBody>
      </p:sp>
      <p:sp>
        <p:nvSpPr>
          <p:cNvPr id="162" name="Google Shape;162;p16"/>
          <p:cNvSpPr txBox="1">
            <a:spLocks noGrp="1"/>
          </p:cNvSpPr>
          <p:nvPr>
            <p:ph type="body" idx="1"/>
          </p:nvPr>
        </p:nvSpPr>
        <p:spPr>
          <a:xfrm>
            <a:off x="463711" y="1986450"/>
            <a:ext cx="3200400" cy="11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accent1"/>
                </a:solidFill>
                <a:latin typeface="Kulim Park"/>
                <a:ea typeface="Kulim Park"/>
                <a:cs typeface="Kulim Park"/>
                <a:sym typeface="Kulim Park"/>
              </a:rPr>
              <a:t>Emiliano Montesdeoca</a:t>
            </a:r>
            <a:endParaRPr b="1" dirty="0">
              <a:solidFill>
                <a:schemeClr val="accent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Microsoft MVP – Team Lead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/>
              <a:t>@emimontesdeocaa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b="1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Google Shape;162;p16">
            <a:extLst>
              <a:ext uri="{FF2B5EF4-FFF2-40B4-BE49-F238E27FC236}">
                <a16:creationId xmlns:a16="http://schemas.microsoft.com/office/drawing/2014/main" id="{F16C1C83-39A0-3CFD-C4B8-C6B575EB1329}"/>
              </a:ext>
            </a:extLst>
          </p:cNvPr>
          <p:cNvSpPr txBox="1">
            <a:spLocks/>
          </p:cNvSpPr>
          <p:nvPr/>
        </p:nvSpPr>
        <p:spPr>
          <a:xfrm>
            <a:off x="463711" y="3214918"/>
            <a:ext cx="3200400" cy="972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Kulim Park Light"/>
              <a:buChar char="●"/>
              <a:defRPr sz="18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Kulim Park Light"/>
              <a:buChar char="○"/>
              <a:defRPr sz="18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Kulim Park Light"/>
              <a:buChar char="■"/>
              <a:defRPr sz="18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Kulim Park Light"/>
              <a:buChar char="●"/>
              <a:defRPr sz="18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lim Park Light"/>
              <a:buChar char="○"/>
              <a:defRPr sz="18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lim Park Light"/>
              <a:buChar char="■"/>
              <a:defRPr sz="18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lim Park Light"/>
              <a:buChar char="●"/>
              <a:defRPr sz="18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lim Park Light"/>
              <a:buChar char="○"/>
              <a:defRPr sz="18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lim Park Light"/>
              <a:buChar char="■"/>
              <a:defRPr sz="1800" b="0" i="0" u="none" strike="noStrike" cap="none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marL="0" indent="0">
              <a:buFont typeface="Kulim Park Light"/>
              <a:buNone/>
            </a:pPr>
            <a:r>
              <a:rPr lang="en-GB" b="1" dirty="0">
                <a:solidFill>
                  <a:schemeClr val="accent1"/>
                </a:solidFill>
                <a:latin typeface="Kulim Park"/>
                <a:ea typeface="Kulim Park"/>
                <a:cs typeface="Kulim Park"/>
                <a:sym typeface="Kulim Park"/>
              </a:rPr>
              <a:t>David Rodriguez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Microsoft MVP &amp; RD – CTO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b="1" dirty="0"/>
              <a:t>@davidjrh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GB" b="1" dirty="0"/>
          </a:p>
        </p:txBody>
      </p:sp>
      <p:pic>
        <p:nvPicPr>
          <p:cNvPr id="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7DB9E06-83C9-5E00-F6D2-0C8E929188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0" t="23700" r="9219" b="24668"/>
          <a:stretch/>
        </p:blipFill>
        <p:spPr>
          <a:xfrm>
            <a:off x="2098262" y="4400022"/>
            <a:ext cx="1137749" cy="503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7AD19A-D43A-ABE4-0442-11E66A7E0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845" y="996752"/>
            <a:ext cx="3680715" cy="31903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ctrTitle"/>
          </p:nvPr>
        </p:nvSpPr>
        <p:spPr>
          <a:xfrm>
            <a:off x="405989" y="810561"/>
            <a:ext cx="4566300" cy="47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CEF312CF-6470-00C0-1EDA-2B918AD12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497" y="1353744"/>
            <a:ext cx="4566300" cy="3384469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3200" dirty="0">
                <a:solidFill>
                  <a:schemeClr val="tx1"/>
                </a:solidFill>
              </a:rPr>
              <a:t>Los </a:t>
            </a:r>
            <a:r>
              <a:rPr lang="es-EC" sz="3200" dirty="0" err="1">
                <a:solidFill>
                  <a:schemeClr val="tx1"/>
                </a:solidFill>
              </a:rPr>
              <a:t>intelequios</a:t>
            </a:r>
            <a:endParaRPr lang="es-EC" sz="32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3200" dirty="0">
                <a:solidFill>
                  <a:schemeClr val="tx1"/>
                </a:solidFill>
              </a:rPr>
              <a:t>Los gastos</a:t>
            </a:r>
            <a:endParaRPr lang="es-EC" sz="3200" b="1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3200" b="1" dirty="0" err="1">
                <a:solidFill>
                  <a:schemeClr val="tx1"/>
                </a:solidFill>
              </a:rPr>
              <a:t>ReceiptAnalyzer</a:t>
            </a:r>
            <a:endParaRPr lang="es-EC" sz="3200" b="1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3200" dirty="0" err="1">
                <a:solidFill>
                  <a:schemeClr val="tx1"/>
                </a:solidFill>
              </a:rPr>
              <a:t>Stack</a:t>
            </a:r>
            <a:endParaRPr lang="es-EC" sz="32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3200" dirty="0">
                <a:solidFill>
                  <a:schemeClr val="tx1"/>
                </a:solidFill>
              </a:rPr>
              <a:t>Qué mas?</a:t>
            </a:r>
          </a:p>
          <a:p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D4BD55-9730-E8DD-2095-69B42B3E40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BAF4D-4341-76A9-E6E6-35B5A8C9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34" y="295335"/>
            <a:ext cx="3186628" cy="3305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A55DE6-A72C-5859-AFCB-6FA1742867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93" r="5455"/>
          <a:stretch/>
        </p:blipFill>
        <p:spPr>
          <a:xfrm>
            <a:off x="4647715" y="295335"/>
            <a:ext cx="2952872" cy="32000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6EBC4F-AA24-25B2-708D-D894C75B8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129" y="3578035"/>
            <a:ext cx="1910464" cy="665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F228B-AA4D-3A71-D247-005B46B74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053" y="3585209"/>
            <a:ext cx="1670091" cy="6696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DF85A6-1861-FD73-845D-DD5ADD564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836" y="212644"/>
            <a:ext cx="1153193" cy="5078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51D52D-FAAA-2738-EDA5-28F3A9254BA1}"/>
              </a:ext>
            </a:extLst>
          </p:cNvPr>
          <p:cNvSpPr txBox="1"/>
          <p:nvPr/>
        </p:nvSpPr>
        <p:spPr>
          <a:xfrm>
            <a:off x="1301519" y="4254899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/>
              <a:t>@emimontesdeocaa</a:t>
            </a:r>
            <a:endParaRPr lang="en-US" sz="1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6E9F60-8182-0A15-F89F-7A10C8DED79D}"/>
              </a:ext>
            </a:extLst>
          </p:cNvPr>
          <p:cNvSpPr txBox="1"/>
          <p:nvPr/>
        </p:nvSpPr>
        <p:spPr>
          <a:xfrm>
            <a:off x="5373227" y="4208732"/>
            <a:ext cx="1680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@davidjrh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49054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>
          <a:extLst>
            <a:ext uri="{FF2B5EF4-FFF2-40B4-BE49-F238E27FC236}">
              <a16:creationId xmlns:a16="http://schemas.microsoft.com/office/drawing/2014/main" id="{4CFDD2E3-CB51-F8E7-D0FE-B9FBD8669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>
            <a:extLst>
              <a:ext uri="{FF2B5EF4-FFF2-40B4-BE49-F238E27FC236}">
                <a16:creationId xmlns:a16="http://schemas.microsoft.com/office/drawing/2014/main" id="{2CA0DC31-7CC3-9A7B-7462-3DA1813693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" name="Google Shape;224;p22">
            <a:extLst>
              <a:ext uri="{FF2B5EF4-FFF2-40B4-BE49-F238E27FC236}">
                <a16:creationId xmlns:a16="http://schemas.microsoft.com/office/drawing/2014/main" id="{0AF05ED0-E419-E7FF-524E-91277CB0E8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51" y="565037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Los gastos </a:t>
            </a:r>
            <a:r>
              <a:rPr lang="en-GB" dirty="0"/>
              <a:t>🤑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02579-7BBB-AA67-313C-297EC8B2C62D}"/>
              </a:ext>
            </a:extLst>
          </p:cNvPr>
          <p:cNvSpPr txBox="1"/>
          <p:nvPr/>
        </p:nvSpPr>
        <p:spPr>
          <a:xfrm>
            <a:off x="388201" y="1831612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Navidad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646B3-176C-9DAA-A1E8-126C7EDDC101}"/>
              </a:ext>
            </a:extLst>
          </p:cNvPr>
          <p:cNvSpPr txBox="1"/>
          <p:nvPr/>
        </p:nvSpPr>
        <p:spPr>
          <a:xfrm>
            <a:off x="388201" y="2643397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Reyes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9E714F-6F54-B68E-75D7-50E5DFAD9A0C}"/>
              </a:ext>
            </a:extLst>
          </p:cNvPr>
          <p:cNvSpPr txBox="1"/>
          <p:nvPr/>
        </p:nvSpPr>
        <p:spPr>
          <a:xfrm>
            <a:off x="388201" y="3548456"/>
            <a:ext cx="1345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Familia</a:t>
            </a: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46F261-4723-861A-FB3A-0EE714380181}"/>
              </a:ext>
            </a:extLst>
          </p:cNvPr>
          <p:cNvSpPr txBox="1"/>
          <p:nvPr/>
        </p:nvSpPr>
        <p:spPr>
          <a:xfrm>
            <a:off x="3483238" y="2616913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GASTOS 😈</a:t>
            </a:r>
            <a:endParaRPr lang="en-US" sz="2800" dirty="0"/>
          </a:p>
        </p:txBody>
      </p:sp>
      <p:pic>
        <p:nvPicPr>
          <p:cNvPr id="22" name="Picture 21" descr="A receipt with a barcode&#10;&#10;Description automatically generated">
            <a:extLst>
              <a:ext uri="{FF2B5EF4-FFF2-40B4-BE49-F238E27FC236}">
                <a16:creationId xmlns:a16="http://schemas.microsoft.com/office/drawing/2014/main" id="{9DC12104-B82B-09AD-A320-9F89B716B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441" y="554169"/>
            <a:ext cx="3094115" cy="4125487"/>
          </a:xfrm>
          <a:prstGeom prst="rect">
            <a:avLst/>
          </a:prstGeom>
        </p:spPr>
      </p:pic>
      <p:pic>
        <p:nvPicPr>
          <p:cNvPr id="24" name="Picture 23" descr="A receipt of a receipt&#10;&#10;Description automatically generated">
            <a:extLst>
              <a:ext uri="{FF2B5EF4-FFF2-40B4-BE49-F238E27FC236}">
                <a16:creationId xmlns:a16="http://schemas.microsoft.com/office/drawing/2014/main" id="{36375E78-F9EB-A72F-2583-6206EE2A0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684" y="434665"/>
            <a:ext cx="3205627" cy="4274169"/>
          </a:xfrm>
          <a:prstGeom prst="rect">
            <a:avLst/>
          </a:prstGeom>
        </p:spPr>
      </p:pic>
      <p:pic>
        <p:nvPicPr>
          <p:cNvPr id="26" name="Picture 25" descr="A piece of paper with black text&#10;&#10;Description automatically generated">
            <a:extLst>
              <a:ext uri="{FF2B5EF4-FFF2-40B4-BE49-F238E27FC236}">
                <a16:creationId xmlns:a16="http://schemas.microsoft.com/office/drawing/2014/main" id="{43DBD4D8-89BA-71F4-3BC8-50144F137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095" y="565037"/>
            <a:ext cx="2954725" cy="3939633"/>
          </a:xfrm>
          <a:prstGeom prst="rect">
            <a:avLst/>
          </a:prstGeom>
        </p:spPr>
      </p:pic>
      <p:pic>
        <p:nvPicPr>
          <p:cNvPr id="28" name="Picture 27" descr="A receipt with a barcode&#10;&#10;Description automatically generated">
            <a:extLst>
              <a:ext uri="{FF2B5EF4-FFF2-40B4-BE49-F238E27FC236}">
                <a16:creationId xmlns:a16="http://schemas.microsoft.com/office/drawing/2014/main" id="{6DE100E1-5CE5-C36F-3747-C38C6407E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441" y="493730"/>
            <a:ext cx="3063550" cy="4084733"/>
          </a:xfrm>
          <a:prstGeom prst="rect">
            <a:avLst/>
          </a:prstGeom>
        </p:spPr>
      </p:pic>
      <p:pic>
        <p:nvPicPr>
          <p:cNvPr id="30" name="Picture 29" descr="A receipt of a grocery store&#10;&#10;Description automatically generated">
            <a:extLst>
              <a:ext uri="{FF2B5EF4-FFF2-40B4-BE49-F238E27FC236}">
                <a16:creationId xmlns:a16="http://schemas.microsoft.com/office/drawing/2014/main" id="{9F11016C-5296-508D-03C9-8E48C0DF5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506" y="615633"/>
            <a:ext cx="2954725" cy="3939633"/>
          </a:xfrm>
          <a:prstGeom prst="rect">
            <a:avLst/>
          </a:prstGeom>
        </p:spPr>
      </p:pic>
      <p:pic>
        <p:nvPicPr>
          <p:cNvPr id="32" name="Picture 31" descr="A receipt on a table&#10;&#10;Description automatically generated">
            <a:extLst>
              <a:ext uri="{FF2B5EF4-FFF2-40B4-BE49-F238E27FC236}">
                <a16:creationId xmlns:a16="http://schemas.microsoft.com/office/drawing/2014/main" id="{EF163E9F-0EBD-0AB6-D1B8-56274BDF0E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3238" y="638830"/>
            <a:ext cx="2764109" cy="36854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DE1D21A-F271-C696-758B-03D8112469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1991" y="440005"/>
            <a:ext cx="3015011" cy="4020015"/>
          </a:xfrm>
          <a:prstGeom prst="rect">
            <a:avLst/>
          </a:prstGeom>
        </p:spPr>
      </p:pic>
      <p:pic>
        <p:nvPicPr>
          <p:cNvPr id="36" name="Picture 35" descr="A pair of receipt papers&#10;&#10;Description automatically generated">
            <a:extLst>
              <a:ext uri="{FF2B5EF4-FFF2-40B4-BE49-F238E27FC236}">
                <a16:creationId xmlns:a16="http://schemas.microsoft.com/office/drawing/2014/main" id="{73EB2AB9-4E76-C0BB-5CBE-40B5A90A63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9801" y="633278"/>
            <a:ext cx="3053757" cy="4071676"/>
          </a:xfrm>
          <a:prstGeom prst="rect">
            <a:avLst/>
          </a:prstGeom>
        </p:spPr>
      </p:pic>
      <p:pic>
        <p:nvPicPr>
          <p:cNvPr id="38" name="Picture 37" descr="A receipt on a white surface&#10;&#10;Description automatically generated">
            <a:extLst>
              <a:ext uri="{FF2B5EF4-FFF2-40B4-BE49-F238E27FC236}">
                <a16:creationId xmlns:a16="http://schemas.microsoft.com/office/drawing/2014/main" id="{3389B94B-AA8F-5114-63EF-367809DF89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25730" y="901934"/>
            <a:ext cx="2626112" cy="3501483"/>
          </a:xfrm>
          <a:prstGeom prst="rect">
            <a:avLst/>
          </a:prstGeom>
        </p:spPr>
      </p:pic>
      <p:pic>
        <p:nvPicPr>
          <p:cNvPr id="40" name="Picture 39" descr="A receipt with a barcode and numbers&#10;&#10;Description automatically generated">
            <a:extLst>
              <a:ext uri="{FF2B5EF4-FFF2-40B4-BE49-F238E27FC236}">
                <a16:creationId xmlns:a16="http://schemas.microsoft.com/office/drawing/2014/main" id="{BE2FB5D4-7B5B-18D8-E42B-8EB138151D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94997" y="699269"/>
            <a:ext cx="2954725" cy="393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4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03AE914F-1165-29C1-755B-D31ABD783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>
            <a:extLst>
              <a:ext uri="{FF2B5EF4-FFF2-40B4-BE49-F238E27FC236}">
                <a16:creationId xmlns:a16="http://schemas.microsoft.com/office/drawing/2014/main" id="{BB8292B1-D772-152E-6FF3-7499CC901AC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24A9A-5F78-37FA-822A-5606D7DC8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2" y="130062"/>
            <a:ext cx="6046616" cy="2441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E61897-B31C-2D9A-52FF-1568992F5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371" y="2730908"/>
            <a:ext cx="5985048" cy="22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15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457200" y="405714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Stack – como esta montado?</a:t>
            </a:r>
            <a:endParaRPr dirty="0"/>
          </a:p>
        </p:txBody>
      </p:sp>
      <p:sp>
        <p:nvSpPr>
          <p:cNvPr id="225" name="Google Shape;225;p22"/>
          <p:cNvSpPr txBox="1">
            <a:spLocks noGrp="1"/>
          </p:cNvSpPr>
          <p:nvPr>
            <p:ph type="body" idx="1"/>
          </p:nvPr>
        </p:nvSpPr>
        <p:spPr>
          <a:xfrm>
            <a:off x="457200" y="1808951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/>
              <a:t>.NET Aspire </a:t>
            </a:r>
            <a:r>
              <a:rPr lang="es-ES" dirty="0"/>
              <a:t>es un marco de desarrollo para construir aplicaciones nativas en la nube de manera eficiente y escalable en el ecosistema .NET.</a:t>
            </a:r>
            <a:endParaRPr lang="en-US" dirty="0"/>
          </a:p>
        </p:txBody>
      </p:sp>
      <p:sp>
        <p:nvSpPr>
          <p:cNvPr id="226" name="Google Shape;226;p22"/>
          <p:cNvSpPr txBox="1">
            <a:spLocks noGrp="1"/>
          </p:cNvSpPr>
          <p:nvPr>
            <p:ph type="body" idx="2"/>
          </p:nvPr>
        </p:nvSpPr>
        <p:spPr>
          <a:xfrm>
            <a:off x="2417886" y="1805427"/>
            <a:ext cx="18078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 err="1"/>
              <a:t>Blazor</a:t>
            </a:r>
            <a:r>
              <a:rPr lang="es-ES" dirty="0"/>
              <a:t> es un </a:t>
            </a:r>
            <a:r>
              <a:rPr lang="es-ES" dirty="0" err="1"/>
              <a:t>framework</a:t>
            </a:r>
            <a:r>
              <a:rPr lang="es-ES" dirty="0"/>
              <a:t> de .NET para construir aplicaciones web interactivas y dinámicas usando C# en lugar de JavaScript.</a:t>
            </a:r>
            <a:endParaRPr lang="en-US" dirty="0"/>
          </a:p>
        </p:txBody>
      </p:sp>
      <p:sp>
        <p:nvSpPr>
          <p:cNvPr id="227" name="Google Shape;227;p22"/>
          <p:cNvSpPr txBox="1">
            <a:spLocks noGrp="1"/>
          </p:cNvSpPr>
          <p:nvPr>
            <p:ph type="body" idx="3"/>
          </p:nvPr>
        </p:nvSpPr>
        <p:spPr>
          <a:xfrm>
            <a:off x="4486961" y="1835145"/>
            <a:ext cx="2449097" cy="24091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 err="1"/>
              <a:t>Semantic</a:t>
            </a:r>
            <a:r>
              <a:rPr lang="es-ES" dirty="0"/>
              <a:t> </a:t>
            </a:r>
            <a:r>
              <a:rPr lang="es-ES" dirty="0" err="1"/>
              <a:t>Kernel</a:t>
            </a:r>
            <a:r>
              <a:rPr lang="es-ES" dirty="0"/>
              <a:t> es un SDK de Microsoft que permite integrar inteligencia artificial (IA) y modelos de lenguaje, como GPT, en aplicaciones para crear experiencias más inteligentes y contextuales.</a:t>
            </a:r>
            <a:endParaRPr lang="en-US" dirty="0"/>
          </a:p>
        </p:txBody>
      </p:sp>
      <p:sp>
        <p:nvSpPr>
          <p:cNvPr id="228" name="Google Shape;228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29" name="Google Shape;229;p22"/>
          <p:cNvGrpSpPr/>
          <p:nvPr/>
        </p:nvGrpSpPr>
        <p:grpSpPr>
          <a:xfrm>
            <a:off x="8031979" y="2222617"/>
            <a:ext cx="799520" cy="1262776"/>
            <a:chOff x="1979475" y="4289300"/>
            <a:chExt cx="322400" cy="509225"/>
          </a:xfrm>
        </p:grpSpPr>
        <p:sp>
          <p:nvSpPr>
            <p:cNvPr id="230" name="Google Shape;230;p22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00025" dist="76200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B16AEFA-A587-D0D3-07D7-5A9DB6FCC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52" y="1303439"/>
            <a:ext cx="1544097" cy="338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DF34B-7C9E-D9BB-84B6-69454ADE6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921" y="1243990"/>
            <a:ext cx="1183369" cy="457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7FC449-590F-1586-8B81-46C4985D3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961" y="1285882"/>
            <a:ext cx="1971189" cy="3557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301B12DA-080D-1015-DCCD-77AEB0213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>
            <a:extLst>
              <a:ext uri="{FF2B5EF4-FFF2-40B4-BE49-F238E27FC236}">
                <a16:creationId xmlns:a16="http://schemas.microsoft.com/office/drawing/2014/main" id="{21B292E1-B881-19BA-4F1C-0F190866E2C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2140050" y="1965325"/>
            <a:ext cx="4863900" cy="768900"/>
          </a:xfrm>
          <a:prstGeom prst="rect">
            <a:avLst/>
          </a:prstGeom>
          <a:effectLst>
            <a:outerShdw blurRad="257175" dist="76200" dir="5400000" algn="bl" rotWithShape="0">
              <a:schemeClr val="dk1">
                <a:alpha val="64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Demo time!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404" name="Google Shape;404;p36">
            <a:extLst>
              <a:ext uri="{FF2B5EF4-FFF2-40B4-BE49-F238E27FC236}">
                <a16:creationId xmlns:a16="http://schemas.microsoft.com/office/drawing/2014/main" id="{C1FE8604-1585-E390-DF6D-71C655F187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40050" y="2714375"/>
            <a:ext cx="4863900" cy="1073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tx1"/>
                </a:solidFill>
                <a:latin typeface="Kulim Park"/>
                <a:sym typeface="Kulim Park"/>
              </a:rPr>
              <a:t>@emimontesdeocaa</a:t>
            </a: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tx1"/>
                </a:solidFill>
                <a:latin typeface="Kulim Park"/>
                <a:sym typeface="Kulim Park"/>
              </a:rPr>
              <a:t>@davidjrh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405" name="Google Shape;405;p36">
            <a:extLst>
              <a:ext uri="{FF2B5EF4-FFF2-40B4-BE49-F238E27FC236}">
                <a16:creationId xmlns:a16="http://schemas.microsoft.com/office/drawing/2014/main" id="{90E473B4-0719-E5C4-CA9C-A663E4EA5B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591358"/>
      </p:ext>
    </p:extLst>
  </p:cSld>
  <p:clrMapOvr>
    <a:masterClrMapping/>
  </p:clrMapOvr>
</p:sld>
</file>

<file path=ppt/theme/theme1.xml><?xml version="1.0" encoding="utf-8"?>
<a:theme xmlns:a="http://schemas.openxmlformats.org/drawingml/2006/main" name="Volumnia template">
  <a:themeElements>
    <a:clrScheme name="Intermedio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180</Words>
  <Application>Microsoft Office PowerPoint</Application>
  <PresentationFormat>On-screen Show (16:9)</PresentationFormat>
  <Paragraphs>50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 Rounded MT Bold</vt:lpstr>
      <vt:lpstr>Kulim Park</vt:lpstr>
      <vt:lpstr>Tw Cen MT</vt:lpstr>
      <vt:lpstr>Arial</vt:lpstr>
      <vt:lpstr>Calibri</vt:lpstr>
      <vt:lpstr>Kulim Park Light</vt:lpstr>
      <vt:lpstr>Volumnia template</vt:lpstr>
      <vt:lpstr>TENERIFE WINTER SESSIONS  GuarandingaTECH TenerifeDEV</vt:lpstr>
      <vt:lpstr>NUESTROS PATROCINADORES</vt:lpstr>
      <vt:lpstr>Controlando gastos de Navidad con IA</vt:lpstr>
      <vt:lpstr>Agenda</vt:lpstr>
      <vt:lpstr>PowerPoint Presentation</vt:lpstr>
      <vt:lpstr>Los gastos 🤑</vt:lpstr>
      <vt:lpstr>PowerPoint Presentation</vt:lpstr>
      <vt:lpstr>Stack – como esta montado?</vt:lpstr>
      <vt:lpstr>Demo time!</vt:lpstr>
      <vt:lpstr>Thanks!</vt:lpstr>
      <vt:lpstr>NUESTROS PATROCINADORES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SharePoint Saturday Live  2021</dc:title>
  <cp:lastModifiedBy>Emiliano Montesdeoca del Puerto</cp:lastModifiedBy>
  <cp:revision>19</cp:revision>
  <dcterms:modified xsi:type="dcterms:W3CDTF">2025-02-04T11:22:17Z</dcterms:modified>
</cp:coreProperties>
</file>